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72477" autoAdjust="0"/>
  </p:normalViewPr>
  <p:slideViewPr>
    <p:cSldViewPr snapToGrid="0" snapToObjects="1">
      <p:cViewPr varScale="1">
        <p:scale>
          <a:sx n="61" d="100"/>
          <a:sy n="61" d="100"/>
        </p:scale>
        <p:origin x="84" y="59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876074-AE2D-45A1-AE21-6E90229F70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B4F029F-C7B5-4E61-8527-E7E06D488321}">
      <dgm:prSet phldrT="[Text]"/>
      <dgm:spPr/>
      <dgm:t>
        <a:bodyPr/>
        <a:lstStyle/>
        <a:p>
          <a:r>
            <a:rPr lang="en-US" dirty="0"/>
            <a:t>1</a:t>
          </a:r>
        </a:p>
      </dgm:t>
    </dgm:pt>
    <dgm:pt modelId="{3ADC895F-43F4-4DB9-93FC-AFDCEE3B2D3A}" type="parTrans" cxnId="{A5CB7A24-04B8-4C67-B692-36DDE5D1005C}">
      <dgm:prSet/>
      <dgm:spPr/>
      <dgm:t>
        <a:bodyPr/>
        <a:lstStyle/>
        <a:p>
          <a:endParaRPr lang="en-US"/>
        </a:p>
      </dgm:t>
    </dgm:pt>
    <dgm:pt modelId="{3E566AB5-E212-441E-9EB0-093033C00A9E}" type="sibTrans" cxnId="{A5CB7A24-04B8-4C67-B692-36DDE5D1005C}">
      <dgm:prSet/>
      <dgm:spPr/>
      <dgm:t>
        <a:bodyPr/>
        <a:lstStyle/>
        <a:p>
          <a:endParaRPr lang="en-US"/>
        </a:p>
      </dgm:t>
    </dgm:pt>
    <dgm:pt modelId="{5ED81C9C-7D20-4055-B601-32172AE1156D}">
      <dgm:prSet phldrT="[Text]"/>
      <dgm:spPr/>
      <dgm:t>
        <a:bodyPr/>
        <a:lstStyle/>
        <a:p>
          <a:r>
            <a:rPr lang="en-US" dirty="0"/>
            <a:t> API</a:t>
          </a:r>
        </a:p>
      </dgm:t>
    </dgm:pt>
    <dgm:pt modelId="{47900C8B-51F9-4A56-9A96-C8956BD5E84D}" type="parTrans" cxnId="{9C4A347A-B3D5-4B4F-B67B-A4605C6E4CF4}">
      <dgm:prSet/>
      <dgm:spPr/>
      <dgm:t>
        <a:bodyPr/>
        <a:lstStyle/>
        <a:p>
          <a:endParaRPr lang="en-US"/>
        </a:p>
      </dgm:t>
    </dgm:pt>
    <dgm:pt modelId="{886F10CE-DD18-4F03-BAE2-AE18AC8B150A}" type="sibTrans" cxnId="{9C4A347A-B3D5-4B4F-B67B-A4605C6E4CF4}">
      <dgm:prSet/>
      <dgm:spPr/>
      <dgm:t>
        <a:bodyPr/>
        <a:lstStyle/>
        <a:p>
          <a:endParaRPr lang="en-US"/>
        </a:p>
      </dgm:t>
    </dgm:pt>
    <dgm:pt modelId="{D565A285-CF84-470E-9774-9696F04E4173}">
      <dgm:prSet phldrT="[Text]"/>
      <dgm:spPr/>
      <dgm:t>
        <a:bodyPr/>
        <a:lstStyle/>
        <a:p>
          <a:r>
            <a:rPr lang="en-US" dirty="0"/>
            <a:t>2</a:t>
          </a:r>
        </a:p>
      </dgm:t>
    </dgm:pt>
    <dgm:pt modelId="{DA2E1E4F-6704-486D-9067-266549EF4C26}" type="parTrans" cxnId="{C49BFAA2-47F4-4E2C-A228-BB699793115F}">
      <dgm:prSet/>
      <dgm:spPr/>
      <dgm:t>
        <a:bodyPr/>
        <a:lstStyle/>
        <a:p>
          <a:endParaRPr lang="en-US"/>
        </a:p>
      </dgm:t>
    </dgm:pt>
    <dgm:pt modelId="{CEA7ABFC-E818-4AF5-96A2-E27C56FFE472}" type="sibTrans" cxnId="{C49BFAA2-47F4-4E2C-A228-BB699793115F}">
      <dgm:prSet/>
      <dgm:spPr/>
      <dgm:t>
        <a:bodyPr/>
        <a:lstStyle/>
        <a:p>
          <a:endParaRPr lang="en-US"/>
        </a:p>
      </dgm:t>
    </dgm:pt>
    <dgm:pt modelId="{4DC270CD-F580-477C-98B6-8C9A00D71C19}">
      <dgm:prSet phldrT="[Text]"/>
      <dgm:spPr/>
      <dgm:t>
        <a:bodyPr/>
        <a:lstStyle/>
        <a:p>
          <a:r>
            <a:rPr lang="en-US" dirty="0"/>
            <a:t>3</a:t>
          </a:r>
        </a:p>
      </dgm:t>
    </dgm:pt>
    <dgm:pt modelId="{C5AA7E10-B191-4550-83AC-78F720CB8727}" type="parTrans" cxnId="{534D9DDB-75DF-490C-8715-B8305448A991}">
      <dgm:prSet/>
      <dgm:spPr/>
      <dgm:t>
        <a:bodyPr/>
        <a:lstStyle/>
        <a:p>
          <a:endParaRPr lang="en-US"/>
        </a:p>
      </dgm:t>
    </dgm:pt>
    <dgm:pt modelId="{E48493E2-B5D2-4BB8-8359-980AEA55BB11}" type="sibTrans" cxnId="{534D9DDB-75DF-490C-8715-B8305448A991}">
      <dgm:prSet/>
      <dgm:spPr/>
      <dgm:t>
        <a:bodyPr/>
        <a:lstStyle/>
        <a:p>
          <a:endParaRPr lang="en-US"/>
        </a:p>
      </dgm:t>
    </dgm:pt>
    <dgm:pt modelId="{B14A1FD9-B602-4864-A444-BECED015E5A6}">
      <dgm:prSet/>
      <dgm:spPr/>
      <dgm:t>
        <a:bodyPr/>
        <a:lstStyle/>
        <a:p>
          <a:r>
            <a:rPr lang="en-US" dirty="0"/>
            <a:t>4</a:t>
          </a:r>
        </a:p>
      </dgm:t>
    </dgm:pt>
    <dgm:pt modelId="{D749454C-ECCB-411F-ADBF-CD7B8A513873}" type="parTrans" cxnId="{71C92B8B-1E75-4EC9-B5F0-B5E542AEAF68}">
      <dgm:prSet/>
      <dgm:spPr/>
      <dgm:t>
        <a:bodyPr/>
        <a:lstStyle/>
        <a:p>
          <a:endParaRPr lang="en-US"/>
        </a:p>
      </dgm:t>
    </dgm:pt>
    <dgm:pt modelId="{6BD5A343-EFB1-4B18-9C9C-70349698C339}" type="sibTrans" cxnId="{71C92B8B-1E75-4EC9-B5F0-B5E542AEAF68}">
      <dgm:prSet/>
      <dgm:spPr/>
      <dgm:t>
        <a:bodyPr/>
        <a:lstStyle/>
        <a:p>
          <a:endParaRPr lang="en-US"/>
        </a:p>
      </dgm:t>
    </dgm:pt>
    <dgm:pt modelId="{1F1E1408-B6EE-4563-B1CE-FC17D0DFC0FA}">
      <dgm:prSet/>
      <dgm:spPr/>
      <dgm:t>
        <a:bodyPr/>
        <a:lstStyle/>
        <a:p>
          <a:r>
            <a:rPr lang="en-US" dirty="0"/>
            <a:t> </a:t>
          </a:r>
          <a:r>
            <a:rPr lang="en-US" dirty="0" err="1"/>
            <a:t>Webscraping</a:t>
          </a:r>
          <a:endParaRPr lang="en-US" dirty="0"/>
        </a:p>
      </dgm:t>
    </dgm:pt>
    <dgm:pt modelId="{87BC8F34-11C8-47C7-94BF-9D311062461D}" type="parTrans" cxnId="{4D2E2D39-751A-448E-9BFC-90E3BAF8CA76}">
      <dgm:prSet/>
      <dgm:spPr/>
      <dgm:t>
        <a:bodyPr/>
        <a:lstStyle/>
        <a:p>
          <a:endParaRPr lang="en-US"/>
        </a:p>
      </dgm:t>
    </dgm:pt>
    <dgm:pt modelId="{0B64A58A-BBBC-4EBB-91FD-94E48AC879CD}" type="sibTrans" cxnId="{4D2E2D39-751A-448E-9BFC-90E3BAF8CA76}">
      <dgm:prSet/>
      <dgm:spPr/>
      <dgm:t>
        <a:bodyPr/>
        <a:lstStyle/>
        <a:p>
          <a:endParaRPr lang="en-US"/>
        </a:p>
      </dgm:t>
    </dgm:pt>
    <dgm:pt modelId="{1C309401-9A34-4531-A760-E412A7F383F6}">
      <dgm:prSet/>
      <dgm:spPr/>
      <dgm:t>
        <a:bodyPr/>
        <a:lstStyle/>
        <a:p>
          <a:r>
            <a:rPr lang="en-US" dirty="0"/>
            <a:t> Data Wrangling</a:t>
          </a:r>
        </a:p>
      </dgm:t>
    </dgm:pt>
    <dgm:pt modelId="{BBE104A8-C1C2-4C23-8EE1-FF06AA6FE170}" type="parTrans" cxnId="{EBCCB201-D7CE-4A3F-86AA-1195856C0AE0}">
      <dgm:prSet/>
      <dgm:spPr/>
      <dgm:t>
        <a:bodyPr/>
        <a:lstStyle/>
        <a:p>
          <a:endParaRPr lang="en-US"/>
        </a:p>
      </dgm:t>
    </dgm:pt>
    <dgm:pt modelId="{B749D030-F01B-4E97-B070-C63AFFAF13FD}" type="sibTrans" cxnId="{EBCCB201-D7CE-4A3F-86AA-1195856C0AE0}">
      <dgm:prSet/>
      <dgm:spPr/>
      <dgm:t>
        <a:bodyPr/>
        <a:lstStyle/>
        <a:p>
          <a:endParaRPr lang="en-US"/>
        </a:p>
      </dgm:t>
    </dgm:pt>
    <dgm:pt modelId="{7A927A2D-5F86-4E89-BB68-842A1033D10F}">
      <dgm:prSet/>
      <dgm:spPr/>
      <dgm:t>
        <a:bodyPr/>
        <a:lstStyle/>
        <a:p>
          <a:r>
            <a:rPr lang="en-US" dirty="0"/>
            <a:t> EDA</a:t>
          </a:r>
        </a:p>
      </dgm:t>
    </dgm:pt>
    <dgm:pt modelId="{0B3C0697-46E7-4783-8A4C-0370DF875B7C}" type="parTrans" cxnId="{5F3E1580-DD9A-4DCD-8DE1-5494424FD5B0}">
      <dgm:prSet/>
      <dgm:spPr/>
      <dgm:t>
        <a:bodyPr/>
        <a:lstStyle/>
        <a:p>
          <a:endParaRPr lang="en-US"/>
        </a:p>
      </dgm:t>
    </dgm:pt>
    <dgm:pt modelId="{630322F4-9399-422F-B38E-8469C74FD81D}" type="sibTrans" cxnId="{5F3E1580-DD9A-4DCD-8DE1-5494424FD5B0}">
      <dgm:prSet/>
      <dgm:spPr/>
      <dgm:t>
        <a:bodyPr/>
        <a:lstStyle/>
        <a:p>
          <a:endParaRPr lang="en-US"/>
        </a:p>
      </dgm:t>
    </dgm:pt>
    <dgm:pt modelId="{E854CACC-4E4B-4870-BA8C-8842107CEB17}">
      <dgm:prSet/>
      <dgm:spPr/>
      <dgm:t>
        <a:bodyPr/>
        <a:lstStyle/>
        <a:p>
          <a:r>
            <a:rPr lang="en-US" dirty="0"/>
            <a:t>5</a:t>
          </a:r>
        </a:p>
      </dgm:t>
    </dgm:pt>
    <dgm:pt modelId="{FF91F151-91C6-4A69-8D4C-675ED6CCC1D3}" type="parTrans" cxnId="{77CAC26A-96C8-4E92-B6F8-4ACD52AED9A2}">
      <dgm:prSet/>
      <dgm:spPr/>
      <dgm:t>
        <a:bodyPr/>
        <a:lstStyle/>
        <a:p>
          <a:endParaRPr lang="en-US"/>
        </a:p>
      </dgm:t>
    </dgm:pt>
    <dgm:pt modelId="{30BB64D9-FFB0-4402-8EBD-DC9109A9FD7B}" type="sibTrans" cxnId="{77CAC26A-96C8-4E92-B6F8-4ACD52AED9A2}">
      <dgm:prSet/>
      <dgm:spPr/>
      <dgm:t>
        <a:bodyPr/>
        <a:lstStyle/>
        <a:p>
          <a:endParaRPr lang="en-US"/>
        </a:p>
      </dgm:t>
    </dgm:pt>
    <dgm:pt modelId="{30ED67A6-8655-4FC6-A807-41ACC74FCEC8}">
      <dgm:prSet/>
      <dgm:spPr/>
      <dgm:t>
        <a:bodyPr/>
        <a:lstStyle/>
        <a:p>
          <a:r>
            <a:rPr lang="en-US" dirty="0"/>
            <a:t> Folium</a:t>
          </a:r>
        </a:p>
      </dgm:t>
    </dgm:pt>
    <dgm:pt modelId="{E36019D8-6505-4DE6-87E6-4ED2F124518B}" type="parTrans" cxnId="{508F136B-3FA0-474C-978A-EF6CBA8D2D0F}">
      <dgm:prSet/>
      <dgm:spPr/>
      <dgm:t>
        <a:bodyPr/>
        <a:lstStyle/>
        <a:p>
          <a:endParaRPr lang="en-US"/>
        </a:p>
      </dgm:t>
    </dgm:pt>
    <dgm:pt modelId="{DEAF0398-B3BF-4351-BC2A-1CA862F5A018}" type="sibTrans" cxnId="{508F136B-3FA0-474C-978A-EF6CBA8D2D0F}">
      <dgm:prSet/>
      <dgm:spPr/>
      <dgm:t>
        <a:bodyPr/>
        <a:lstStyle/>
        <a:p>
          <a:endParaRPr lang="en-US"/>
        </a:p>
      </dgm:t>
    </dgm:pt>
    <dgm:pt modelId="{52336E6C-6F3B-4B10-BF5E-C5648AEF47DA}">
      <dgm:prSet/>
      <dgm:spPr/>
      <dgm:t>
        <a:bodyPr/>
        <a:lstStyle/>
        <a:p>
          <a:r>
            <a:rPr lang="en-US" dirty="0"/>
            <a:t>6</a:t>
          </a:r>
        </a:p>
      </dgm:t>
    </dgm:pt>
    <dgm:pt modelId="{92EC1895-71DD-4C51-A79B-F3F9D543724B}" type="parTrans" cxnId="{3B2F9BD2-2AF3-469A-84AF-F0FF2CB3A7F4}">
      <dgm:prSet/>
      <dgm:spPr/>
      <dgm:t>
        <a:bodyPr/>
        <a:lstStyle/>
        <a:p>
          <a:endParaRPr lang="en-US"/>
        </a:p>
      </dgm:t>
    </dgm:pt>
    <dgm:pt modelId="{96E004BA-2A69-4C31-97B7-4812FA74F891}" type="sibTrans" cxnId="{3B2F9BD2-2AF3-469A-84AF-F0FF2CB3A7F4}">
      <dgm:prSet/>
      <dgm:spPr/>
      <dgm:t>
        <a:bodyPr/>
        <a:lstStyle/>
        <a:p>
          <a:endParaRPr lang="en-US"/>
        </a:p>
      </dgm:t>
    </dgm:pt>
    <dgm:pt modelId="{6A020C31-719C-4687-AF53-2397B74E28D0}">
      <dgm:prSet/>
      <dgm:spPr/>
      <dgm:t>
        <a:bodyPr/>
        <a:lstStyle/>
        <a:p>
          <a:r>
            <a:rPr lang="en-US" dirty="0"/>
            <a:t> </a:t>
          </a:r>
          <a:r>
            <a:rPr lang="en-US" dirty="0" err="1"/>
            <a:t>Plotly</a:t>
          </a:r>
          <a:r>
            <a:rPr lang="en-US" dirty="0"/>
            <a:t> Dash</a:t>
          </a:r>
        </a:p>
      </dgm:t>
    </dgm:pt>
    <dgm:pt modelId="{2EDA9CD8-80F5-4237-A1DC-999C34B7B523}" type="parTrans" cxnId="{E9CD8FB5-378B-462B-BE08-C69696DBE86A}">
      <dgm:prSet/>
      <dgm:spPr/>
      <dgm:t>
        <a:bodyPr/>
        <a:lstStyle/>
        <a:p>
          <a:endParaRPr lang="en-US"/>
        </a:p>
      </dgm:t>
    </dgm:pt>
    <dgm:pt modelId="{190A6221-6D99-460B-B901-B6EE73174485}" type="sibTrans" cxnId="{E9CD8FB5-378B-462B-BE08-C69696DBE86A}">
      <dgm:prSet/>
      <dgm:spPr/>
      <dgm:t>
        <a:bodyPr/>
        <a:lstStyle/>
        <a:p>
          <a:endParaRPr lang="en-US"/>
        </a:p>
      </dgm:t>
    </dgm:pt>
    <dgm:pt modelId="{B4389BB5-C7D2-49FD-A0F0-DA3A08755D05}">
      <dgm:prSet/>
      <dgm:spPr/>
      <dgm:t>
        <a:bodyPr/>
        <a:lstStyle/>
        <a:p>
          <a:r>
            <a:rPr lang="en-US" dirty="0"/>
            <a:t>7</a:t>
          </a:r>
        </a:p>
      </dgm:t>
    </dgm:pt>
    <dgm:pt modelId="{91264A5D-55BB-4989-A599-91D1DEBDA10C}" type="parTrans" cxnId="{5A28A3D5-E426-4407-8A3F-480F7ABDEC4C}">
      <dgm:prSet/>
      <dgm:spPr/>
      <dgm:t>
        <a:bodyPr/>
        <a:lstStyle/>
        <a:p>
          <a:endParaRPr lang="en-US"/>
        </a:p>
      </dgm:t>
    </dgm:pt>
    <dgm:pt modelId="{370C5451-8F28-4155-A2A2-C74CA8B4F8EB}" type="sibTrans" cxnId="{5A28A3D5-E426-4407-8A3F-480F7ABDEC4C}">
      <dgm:prSet/>
      <dgm:spPr/>
      <dgm:t>
        <a:bodyPr/>
        <a:lstStyle/>
        <a:p>
          <a:endParaRPr lang="en-US"/>
        </a:p>
      </dgm:t>
    </dgm:pt>
    <dgm:pt modelId="{324ABE12-EF78-4AB8-8124-3C12A42F60C6}">
      <dgm:prSet/>
      <dgm:spPr/>
      <dgm:t>
        <a:bodyPr/>
        <a:lstStyle/>
        <a:p>
          <a:r>
            <a:rPr lang="en-US" dirty="0"/>
            <a:t> Machine Learning Model Optimization</a:t>
          </a:r>
        </a:p>
      </dgm:t>
    </dgm:pt>
    <dgm:pt modelId="{FBE35DDC-1060-49D6-BB14-93D71BD63704}" type="parTrans" cxnId="{938E5738-6DE8-4982-B074-95718DF7EDD9}">
      <dgm:prSet/>
      <dgm:spPr/>
      <dgm:t>
        <a:bodyPr/>
        <a:lstStyle/>
        <a:p>
          <a:endParaRPr lang="en-US"/>
        </a:p>
      </dgm:t>
    </dgm:pt>
    <dgm:pt modelId="{5A9DCBC7-50A3-488B-BAA0-3B46D76599F1}" type="sibTrans" cxnId="{938E5738-6DE8-4982-B074-95718DF7EDD9}">
      <dgm:prSet/>
      <dgm:spPr/>
      <dgm:t>
        <a:bodyPr/>
        <a:lstStyle/>
        <a:p>
          <a:endParaRPr lang="en-US"/>
        </a:p>
      </dgm:t>
    </dgm:pt>
    <dgm:pt modelId="{9FC19248-B166-45A0-B51A-03465C7C1542}" type="pres">
      <dgm:prSet presAssocID="{28876074-AE2D-45A1-AE21-6E90229F7010}" presName="linearFlow" presStyleCnt="0">
        <dgm:presLayoutVars>
          <dgm:dir/>
          <dgm:animLvl val="lvl"/>
          <dgm:resizeHandles val="exact"/>
        </dgm:presLayoutVars>
      </dgm:prSet>
      <dgm:spPr/>
    </dgm:pt>
    <dgm:pt modelId="{C2A3C50E-F9C4-49E9-B737-D0FB868D1A2E}" type="pres">
      <dgm:prSet presAssocID="{FB4F029F-C7B5-4E61-8527-E7E06D488321}" presName="composite" presStyleCnt="0"/>
      <dgm:spPr/>
    </dgm:pt>
    <dgm:pt modelId="{34CB3C14-8E14-485B-B9E7-D48A3BCB58AF}" type="pres">
      <dgm:prSet presAssocID="{FB4F029F-C7B5-4E61-8527-E7E06D488321}" presName="parentText" presStyleLbl="alignNode1" presStyleIdx="0" presStyleCnt="7">
        <dgm:presLayoutVars>
          <dgm:chMax val="1"/>
          <dgm:bulletEnabled val="1"/>
        </dgm:presLayoutVars>
      </dgm:prSet>
      <dgm:spPr/>
    </dgm:pt>
    <dgm:pt modelId="{3B6FEA58-0CF6-47A7-BAD1-62B3F62AFCED}" type="pres">
      <dgm:prSet presAssocID="{FB4F029F-C7B5-4E61-8527-E7E06D488321}" presName="descendantText" presStyleLbl="alignAcc1" presStyleIdx="0" presStyleCnt="7">
        <dgm:presLayoutVars>
          <dgm:bulletEnabled val="1"/>
        </dgm:presLayoutVars>
      </dgm:prSet>
      <dgm:spPr/>
    </dgm:pt>
    <dgm:pt modelId="{412EAB67-989F-441A-B069-5579FEB52DF4}" type="pres">
      <dgm:prSet presAssocID="{3E566AB5-E212-441E-9EB0-093033C00A9E}" presName="sp" presStyleCnt="0"/>
      <dgm:spPr/>
    </dgm:pt>
    <dgm:pt modelId="{F08F938C-DC56-48A4-AB8C-79EC13192DB9}" type="pres">
      <dgm:prSet presAssocID="{D565A285-CF84-470E-9774-9696F04E4173}" presName="composite" presStyleCnt="0"/>
      <dgm:spPr/>
    </dgm:pt>
    <dgm:pt modelId="{E878EBB0-52E0-4879-944A-0674BE15EF72}" type="pres">
      <dgm:prSet presAssocID="{D565A285-CF84-470E-9774-9696F04E4173}" presName="parentText" presStyleLbl="alignNode1" presStyleIdx="1" presStyleCnt="7">
        <dgm:presLayoutVars>
          <dgm:chMax val="1"/>
          <dgm:bulletEnabled val="1"/>
        </dgm:presLayoutVars>
      </dgm:prSet>
      <dgm:spPr/>
    </dgm:pt>
    <dgm:pt modelId="{C939D44F-B1A2-4919-B171-1533A9D859E8}" type="pres">
      <dgm:prSet presAssocID="{D565A285-CF84-470E-9774-9696F04E4173}" presName="descendantText" presStyleLbl="alignAcc1" presStyleIdx="1" presStyleCnt="7">
        <dgm:presLayoutVars>
          <dgm:bulletEnabled val="1"/>
        </dgm:presLayoutVars>
      </dgm:prSet>
      <dgm:spPr/>
    </dgm:pt>
    <dgm:pt modelId="{3629DBF4-6B5B-4583-8331-B68EB472E4E4}" type="pres">
      <dgm:prSet presAssocID="{CEA7ABFC-E818-4AF5-96A2-E27C56FFE472}" presName="sp" presStyleCnt="0"/>
      <dgm:spPr/>
    </dgm:pt>
    <dgm:pt modelId="{032E331D-0BBB-47DC-BF45-63957AFCAF01}" type="pres">
      <dgm:prSet presAssocID="{4DC270CD-F580-477C-98B6-8C9A00D71C19}" presName="composite" presStyleCnt="0"/>
      <dgm:spPr/>
    </dgm:pt>
    <dgm:pt modelId="{ACE40030-DE96-4C78-A50E-62C45477C093}" type="pres">
      <dgm:prSet presAssocID="{4DC270CD-F580-477C-98B6-8C9A00D71C19}" presName="parentText" presStyleLbl="alignNode1" presStyleIdx="2" presStyleCnt="7">
        <dgm:presLayoutVars>
          <dgm:chMax val="1"/>
          <dgm:bulletEnabled val="1"/>
        </dgm:presLayoutVars>
      </dgm:prSet>
      <dgm:spPr/>
    </dgm:pt>
    <dgm:pt modelId="{53F52BA3-FC11-4D2B-835F-052FFB3952D7}" type="pres">
      <dgm:prSet presAssocID="{4DC270CD-F580-477C-98B6-8C9A00D71C19}" presName="descendantText" presStyleLbl="alignAcc1" presStyleIdx="2" presStyleCnt="7">
        <dgm:presLayoutVars>
          <dgm:bulletEnabled val="1"/>
        </dgm:presLayoutVars>
      </dgm:prSet>
      <dgm:spPr/>
    </dgm:pt>
    <dgm:pt modelId="{084D122A-7E45-4576-9348-41A4CD623820}" type="pres">
      <dgm:prSet presAssocID="{E48493E2-B5D2-4BB8-8359-980AEA55BB11}" presName="sp" presStyleCnt="0"/>
      <dgm:spPr/>
    </dgm:pt>
    <dgm:pt modelId="{F020171D-4DE3-4C50-95FC-B80D33984A7A}" type="pres">
      <dgm:prSet presAssocID="{B14A1FD9-B602-4864-A444-BECED015E5A6}" presName="composite" presStyleCnt="0"/>
      <dgm:spPr/>
    </dgm:pt>
    <dgm:pt modelId="{8C51331A-C2DB-4DF9-830F-9D1F6C1AFDF2}" type="pres">
      <dgm:prSet presAssocID="{B14A1FD9-B602-4864-A444-BECED015E5A6}" presName="parentText" presStyleLbl="alignNode1" presStyleIdx="3" presStyleCnt="7">
        <dgm:presLayoutVars>
          <dgm:chMax val="1"/>
          <dgm:bulletEnabled val="1"/>
        </dgm:presLayoutVars>
      </dgm:prSet>
      <dgm:spPr/>
    </dgm:pt>
    <dgm:pt modelId="{ECB43B11-048A-4733-9247-103C5498DB97}" type="pres">
      <dgm:prSet presAssocID="{B14A1FD9-B602-4864-A444-BECED015E5A6}" presName="descendantText" presStyleLbl="alignAcc1" presStyleIdx="3" presStyleCnt="7">
        <dgm:presLayoutVars>
          <dgm:bulletEnabled val="1"/>
        </dgm:presLayoutVars>
      </dgm:prSet>
      <dgm:spPr/>
    </dgm:pt>
    <dgm:pt modelId="{986EE48E-7441-4298-ACF0-60D524A231A4}" type="pres">
      <dgm:prSet presAssocID="{6BD5A343-EFB1-4B18-9C9C-70349698C339}" presName="sp" presStyleCnt="0"/>
      <dgm:spPr/>
    </dgm:pt>
    <dgm:pt modelId="{4D48F53F-D02A-432A-8422-5E2A2B3037DC}" type="pres">
      <dgm:prSet presAssocID="{E854CACC-4E4B-4870-BA8C-8842107CEB17}" presName="composite" presStyleCnt="0"/>
      <dgm:spPr/>
    </dgm:pt>
    <dgm:pt modelId="{F095BF5B-5C95-4FA4-B72E-2B6EB60E066F}" type="pres">
      <dgm:prSet presAssocID="{E854CACC-4E4B-4870-BA8C-8842107CEB17}" presName="parentText" presStyleLbl="alignNode1" presStyleIdx="4" presStyleCnt="7">
        <dgm:presLayoutVars>
          <dgm:chMax val="1"/>
          <dgm:bulletEnabled val="1"/>
        </dgm:presLayoutVars>
      </dgm:prSet>
      <dgm:spPr/>
    </dgm:pt>
    <dgm:pt modelId="{00C32D10-7BE6-482C-9EA9-47DC38249664}" type="pres">
      <dgm:prSet presAssocID="{E854CACC-4E4B-4870-BA8C-8842107CEB17}" presName="descendantText" presStyleLbl="alignAcc1" presStyleIdx="4" presStyleCnt="7">
        <dgm:presLayoutVars>
          <dgm:bulletEnabled val="1"/>
        </dgm:presLayoutVars>
      </dgm:prSet>
      <dgm:spPr/>
    </dgm:pt>
    <dgm:pt modelId="{BA97ECAB-6AE2-4758-8DC3-A81F2590730B}" type="pres">
      <dgm:prSet presAssocID="{30BB64D9-FFB0-4402-8EBD-DC9109A9FD7B}" presName="sp" presStyleCnt="0"/>
      <dgm:spPr/>
    </dgm:pt>
    <dgm:pt modelId="{76F5B2F4-5FF9-4F59-B0F4-73DA43372CA7}" type="pres">
      <dgm:prSet presAssocID="{52336E6C-6F3B-4B10-BF5E-C5648AEF47DA}" presName="composite" presStyleCnt="0"/>
      <dgm:spPr/>
    </dgm:pt>
    <dgm:pt modelId="{ACA70C13-C625-4A2A-8C83-498FA9A8EFB7}" type="pres">
      <dgm:prSet presAssocID="{52336E6C-6F3B-4B10-BF5E-C5648AEF47DA}" presName="parentText" presStyleLbl="alignNode1" presStyleIdx="5" presStyleCnt="7">
        <dgm:presLayoutVars>
          <dgm:chMax val="1"/>
          <dgm:bulletEnabled val="1"/>
        </dgm:presLayoutVars>
      </dgm:prSet>
      <dgm:spPr/>
    </dgm:pt>
    <dgm:pt modelId="{47611BB8-2F12-490A-9DAB-D6A11585B265}" type="pres">
      <dgm:prSet presAssocID="{52336E6C-6F3B-4B10-BF5E-C5648AEF47DA}" presName="descendantText" presStyleLbl="alignAcc1" presStyleIdx="5" presStyleCnt="7">
        <dgm:presLayoutVars>
          <dgm:bulletEnabled val="1"/>
        </dgm:presLayoutVars>
      </dgm:prSet>
      <dgm:spPr/>
    </dgm:pt>
    <dgm:pt modelId="{565B1886-6493-4457-B1D8-71777784F0B0}" type="pres">
      <dgm:prSet presAssocID="{96E004BA-2A69-4C31-97B7-4812FA74F891}" presName="sp" presStyleCnt="0"/>
      <dgm:spPr/>
    </dgm:pt>
    <dgm:pt modelId="{127A9D2F-9980-4882-B5B1-888097922C03}" type="pres">
      <dgm:prSet presAssocID="{B4389BB5-C7D2-49FD-A0F0-DA3A08755D05}" presName="composite" presStyleCnt="0"/>
      <dgm:spPr/>
    </dgm:pt>
    <dgm:pt modelId="{F33E245A-DCF7-4032-BA46-BFF29B8F3EF4}" type="pres">
      <dgm:prSet presAssocID="{B4389BB5-C7D2-49FD-A0F0-DA3A08755D05}" presName="parentText" presStyleLbl="alignNode1" presStyleIdx="6" presStyleCnt="7">
        <dgm:presLayoutVars>
          <dgm:chMax val="1"/>
          <dgm:bulletEnabled val="1"/>
        </dgm:presLayoutVars>
      </dgm:prSet>
      <dgm:spPr/>
    </dgm:pt>
    <dgm:pt modelId="{5D89E4FB-13C9-4075-8826-37748C901927}" type="pres">
      <dgm:prSet presAssocID="{B4389BB5-C7D2-49FD-A0F0-DA3A08755D05}" presName="descendantText" presStyleLbl="alignAcc1" presStyleIdx="6" presStyleCnt="7">
        <dgm:presLayoutVars>
          <dgm:bulletEnabled val="1"/>
        </dgm:presLayoutVars>
      </dgm:prSet>
      <dgm:spPr/>
    </dgm:pt>
  </dgm:ptLst>
  <dgm:cxnLst>
    <dgm:cxn modelId="{EBCCB201-D7CE-4A3F-86AA-1195856C0AE0}" srcId="{4DC270CD-F580-477C-98B6-8C9A00D71C19}" destId="{1C309401-9A34-4531-A760-E412A7F383F6}" srcOrd="0" destOrd="0" parTransId="{BBE104A8-C1C2-4C23-8EE1-FF06AA6FE170}" sibTransId="{B749D030-F01B-4E97-B070-C63AFFAF13FD}"/>
    <dgm:cxn modelId="{A5CB7A24-04B8-4C67-B692-36DDE5D1005C}" srcId="{28876074-AE2D-45A1-AE21-6E90229F7010}" destId="{FB4F029F-C7B5-4E61-8527-E7E06D488321}" srcOrd="0" destOrd="0" parTransId="{3ADC895F-43F4-4DB9-93FC-AFDCEE3B2D3A}" sibTransId="{3E566AB5-E212-441E-9EB0-093033C00A9E}"/>
    <dgm:cxn modelId="{594BBA2B-5099-48CC-A1A3-37566F0A0FB6}" type="presOf" srcId="{B4389BB5-C7D2-49FD-A0F0-DA3A08755D05}" destId="{F33E245A-DCF7-4032-BA46-BFF29B8F3EF4}" srcOrd="0" destOrd="0" presId="urn:microsoft.com/office/officeart/2005/8/layout/chevron2"/>
    <dgm:cxn modelId="{938E5738-6DE8-4982-B074-95718DF7EDD9}" srcId="{B4389BB5-C7D2-49FD-A0F0-DA3A08755D05}" destId="{324ABE12-EF78-4AB8-8124-3C12A42F60C6}" srcOrd="0" destOrd="0" parTransId="{FBE35DDC-1060-49D6-BB14-93D71BD63704}" sibTransId="{5A9DCBC7-50A3-488B-BAA0-3B46D76599F1}"/>
    <dgm:cxn modelId="{4D2E2D39-751A-448E-9BFC-90E3BAF8CA76}" srcId="{D565A285-CF84-470E-9774-9696F04E4173}" destId="{1F1E1408-B6EE-4563-B1CE-FC17D0DFC0FA}" srcOrd="0" destOrd="0" parTransId="{87BC8F34-11C8-47C7-94BF-9D311062461D}" sibTransId="{0B64A58A-BBBC-4EBB-91FD-94E48AC879CD}"/>
    <dgm:cxn modelId="{66F5783B-1088-4D1D-8CD6-C919805468F5}" type="presOf" srcId="{1F1E1408-B6EE-4563-B1CE-FC17D0DFC0FA}" destId="{C939D44F-B1A2-4919-B171-1533A9D859E8}" srcOrd="0" destOrd="0" presId="urn:microsoft.com/office/officeart/2005/8/layout/chevron2"/>
    <dgm:cxn modelId="{556B3666-BB4F-46B3-86E3-5ED15E0A7AA3}" type="presOf" srcId="{28876074-AE2D-45A1-AE21-6E90229F7010}" destId="{9FC19248-B166-45A0-B51A-03465C7C1542}" srcOrd="0" destOrd="0" presId="urn:microsoft.com/office/officeart/2005/8/layout/chevron2"/>
    <dgm:cxn modelId="{D0D30E4A-62D3-4885-AAA6-1C714F66EB15}" type="presOf" srcId="{6A020C31-719C-4687-AF53-2397B74E28D0}" destId="{47611BB8-2F12-490A-9DAB-D6A11585B265}" srcOrd="0" destOrd="0" presId="urn:microsoft.com/office/officeart/2005/8/layout/chevron2"/>
    <dgm:cxn modelId="{77CAC26A-96C8-4E92-B6F8-4ACD52AED9A2}" srcId="{28876074-AE2D-45A1-AE21-6E90229F7010}" destId="{E854CACC-4E4B-4870-BA8C-8842107CEB17}" srcOrd="4" destOrd="0" parTransId="{FF91F151-91C6-4A69-8D4C-675ED6CCC1D3}" sibTransId="{30BB64D9-FFB0-4402-8EBD-DC9109A9FD7B}"/>
    <dgm:cxn modelId="{508F136B-3FA0-474C-978A-EF6CBA8D2D0F}" srcId="{E854CACC-4E4B-4870-BA8C-8842107CEB17}" destId="{30ED67A6-8655-4FC6-A807-41ACC74FCEC8}" srcOrd="0" destOrd="0" parTransId="{E36019D8-6505-4DE6-87E6-4ED2F124518B}" sibTransId="{DEAF0398-B3BF-4351-BC2A-1CA862F5A018}"/>
    <dgm:cxn modelId="{43EF4474-B196-4AFC-BCCB-A8BD38178D92}" type="presOf" srcId="{4DC270CD-F580-477C-98B6-8C9A00D71C19}" destId="{ACE40030-DE96-4C78-A50E-62C45477C093}" srcOrd="0" destOrd="0" presId="urn:microsoft.com/office/officeart/2005/8/layout/chevron2"/>
    <dgm:cxn modelId="{9C4A347A-B3D5-4B4F-B67B-A4605C6E4CF4}" srcId="{FB4F029F-C7B5-4E61-8527-E7E06D488321}" destId="{5ED81C9C-7D20-4055-B601-32172AE1156D}" srcOrd="0" destOrd="0" parTransId="{47900C8B-51F9-4A56-9A96-C8956BD5E84D}" sibTransId="{886F10CE-DD18-4F03-BAE2-AE18AC8B150A}"/>
    <dgm:cxn modelId="{5F3E1580-DD9A-4DCD-8DE1-5494424FD5B0}" srcId="{B14A1FD9-B602-4864-A444-BECED015E5A6}" destId="{7A927A2D-5F86-4E89-BB68-842A1033D10F}" srcOrd="0" destOrd="0" parTransId="{0B3C0697-46E7-4783-8A4C-0370DF875B7C}" sibTransId="{630322F4-9399-422F-B38E-8469C74FD81D}"/>
    <dgm:cxn modelId="{D725F08A-4E0E-449F-B889-2964270D8F87}" type="presOf" srcId="{7A927A2D-5F86-4E89-BB68-842A1033D10F}" destId="{ECB43B11-048A-4733-9247-103C5498DB97}" srcOrd="0" destOrd="0" presId="urn:microsoft.com/office/officeart/2005/8/layout/chevron2"/>
    <dgm:cxn modelId="{71C92B8B-1E75-4EC9-B5F0-B5E542AEAF68}" srcId="{28876074-AE2D-45A1-AE21-6E90229F7010}" destId="{B14A1FD9-B602-4864-A444-BECED015E5A6}" srcOrd="3" destOrd="0" parTransId="{D749454C-ECCB-411F-ADBF-CD7B8A513873}" sibTransId="{6BD5A343-EFB1-4B18-9C9C-70349698C339}"/>
    <dgm:cxn modelId="{69B2F097-7B7F-400C-B29F-6C0F52C87EFE}" type="presOf" srcId="{52336E6C-6F3B-4B10-BF5E-C5648AEF47DA}" destId="{ACA70C13-C625-4A2A-8C83-498FA9A8EFB7}" srcOrd="0" destOrd="0" presId="urn:microsoft.com/office/officeart/2005/8/layout/chevron2"/>
    <dgm:cxn modelId="{C49BFAA2-47F4-4E2C-A228-BB699793115F}" srcId="{28876074-AE2D-45A1-AE21-6E90229F7010}" destId="{D565A285-CF84-470E-9774-9696F04E4173}" srcOrd="1" destOrd="0" parTransId="{DA2E1E4F-6704-486D-9067-266549EF4C26}" sibTransId="{CEA7ABFC-E818-4AF5-96A2-E27C56FFE472}"/>
    <dgm:cxn modelId="{B35F9DA4-9061-414D-AEAB-F92D82E28B99}" type="presOf" srcId="{5ED81C9C-7D20-4055-B601-32172AE1156D}" destId="{3B6FEA58-0CF6-47A7-BAD1-62B3F62AFCED}" srcOrd="0" destOrd="0" presId="urn:microsoft.com/office/officeart/2005/8/layout/chevron2"/>
    <dgm:cxn modelId="{E5EE2EA5-CE67-4D2C-8F39-CEA4901E1EC6}" type="presOf" srcId="{D565A285-CF84-470E-9774-9696F04E4173}" destId="{E878EBB0-52E0-4879-944A-0674BE15EF72}" srcOrd="0" destOrd="0" presId="urn:microsoft.com/office/officeart/2005/8/layout/chevron2"/>
    <dgm:cxn modelId="{1EC312A8-1BD1-43BB-BFCF-ED0F06F23FE9}" type="presOf" srcId="{E854CACC-4E4B-4870-BA8C-8842107CEB17}" destId="{F095BF5B-5C95-4FA4-B72E-2B6EB60E066F}" srcOrd="0" destOrd="0" presId="urn:microsoft.com/office/officeart/2005/8/layout/chevron2"/>
    <dgm:cxn modelId="{F066CBAB-2FD7-4A39-9678-9F4C5D102CA7}" type="presOf" srcId="{FB4F029F-C7B5-4E61-8527-E7E06D488321}" destId="{34CB3C14-8E14-485B-B9E7-D48A3BCB58AF}" srcOrd="0" destOrd="0" presId="urn:microsoft.com/office/officeart/2005/8/layout/chevron2"/>
    <dgm:cxn modelId="{E9CD8FB5-378B-462B-BE08-C69696DBE86A}" srcId="{52336E6C-6F3B-4B10-BF5E-C5648AEF47DA}" destId="{6A020C31-719C-4687-AF53-2397B74E28D0}" srcOrd="0" destOrd="0" parTransId="{2EDA9CD8-80F5-4237-A1DC-999C34B7B523}" sibTransId="{190A6221-6D99-460B-B901-B6EE73174485}"/>
    <dgm:cxn modelId="{5BFA36C4-B5AF-4F1B-9776-1F90B6D0E11A}" type="presOf" srcId="{1C309401-9A34-4531-A760-E412A7F383F6}" destId="{53F52BA3-FC11-4D2B-835F-052FFB3952D7}" srcOrd="0" destOrd="0" presId="urn:microsoft.com/office/officeart/2005/8/layout/chevron2"/>
    <dgm:cxn modelId="{1FB773D2-DDDF-4D05-8405-A2F8B00F50A5}" type="presOf" srcId="{30ED67A6-8655-4FC6-A807-41ACC74FCEC8}" destId="{00C32D10-7BE6-482C-9EA9-47DC38249664}" srcOrd="0" destOrd="0" presId="urn:microsoft.com/office/officeart/2005/8/layout/chevron2"/>
    <dgm:cxn modelId="{3B2F9BD2-2AF3-469A-84AF-F0FF2CB3A7F4}" srcId="{28876074-AE2D-45A1-AE21-6E90229F7010}" destId="{52336E6C-6F3B-4B10-BF5E-C5648AEF47DA}" srcOrd="5" destOrd="0" parTransId="{92EC1895-71DD-4C51-A79B-F3F9D543724B}" sibTransId="{96E004BA-2A69-4C31-97B7-4812FA74F891}"/>
    <dgm:cxn modelId="{FEA00ED5-946A-4235-ADB0-B20C3AF5A602}" type="presOf" srcId="{B14A1FD9-B602-4864-A444-BECED015E5A6}" destId="{8C51331A-C2DB-4DF9-830F-9D1F6C1AFDF2}" srcOrd="0" destOrd="0" presId="urn:microsoft.com/office/officeart/2005/8/layout/chevron2"/>
    <dgm:cxn modelId="{5A28A3D5-E426-4407-8A3F-480F7ABDEC4C}" srcId="{28876074-AE2D-45A1-AE21-6E90229F7010}" destId="{B4389BB5-C7D2-49FD-A0F0-DA3A08755D05}" srcOrd="6" destOrd="0" parTransId="{91264A5D-55BB-4989-A599-91D1DEBDA10C}" sibTransId="{370C5451-8F28-4155-A2A2-C74CA8B4F8EB}"/>
    <dgm:cxn modelId="{534D9DDB-75DF-490C-8715-B8305448A991}" srcId="{28876074-AE2D-45A1-AE21-6E90229F7010}" destId="{4DC270CD-F580-477C-98B6-8C9A00D71C19}" srcOrd="2" destOrd="0" parTransId="{C5AA7E10-B191-4550-83AC-78F720CB8727}" sibTransId="{E48493E2-B5D2-4BB8-8359-980AEA55BB11}"/>
    <dgm:cxn modelId="{25AEC1FC-5ED6-4940-BE14-12FBF0327F59}" type="presOf" srcId="{324ABE12-EF78-4AB8-8124-3C12A42F60C6}" destId="{5D89E4FB-13C9-4075-8826-37748C901927}" srcOrd="0" destOrd="0" presId="urn:microsoft.com/office/officeart/2005/8/layout/chevron2"/>
    <dgm:cxn modelId="{80E263B9-A63C-4A54-91D5-C9629B18F149}" type="presParOf" srcId="{9FC19248-B166-45A0-B51A-03465C7C1542}" destId="{C2A3C50E-F9C4-49E9-B737-D0FB868D1A2E}" srcOrd="0" destOrd="0" presId="urn:microsoft.com/office/officeart/2005/8/layout/chevron2"/>
    <dgm:cxn modelId="{BEDC47AF-9F11-4E96-997F-023E48A397B2}" type="presParOf" srcId="{C2A3C50E-F9C4-49E9-B737-D0FB868D1A2E}" destId="{34CB3C14-8E14-485B-B9E7-D48A3BCB58AF}" srcOrd="0" destOrd="0" presId="urn:microsoft.com/office/officeart/2005/8/layout/chevron2"/>
    <dgm:cxn modelId="{F0BF7875-A3C0-44DD-99DD-867E9A2BA427}" type="presParOf" srcId="{C2A3C50E-F9C4-49E9-B737-D0FB868D1A2E}" destId="{3B6FEA58-0CF6-47A7-BAD1-62B3F62AFCED}" srcOrd="1" destOrd="0" presId="urn:microsoft.com/office/officeart/2005/8/layout/chevron2"/>
    <dgm:cxn modelId="{A6B6C503-BEF0-49E1-BAFC-96D520A3D2C5}" type="presParOf" srcId="{9FC19248-B166-45A0-B51A-03465C7C1542}" destId="{412EAB67-989F-441A-B069-5579FEB52DF4}" srcOrd="1" destOrd="0" presId="urn:microsoft.com/office/officeart/2005/8/layout/chevron2"/>
    <dgm:cxn modelId="{2C2A65D4-736F-43FC-8B81-B49FAE6162F5}" type="presParOf" srcId="{9FC19248-B166-45A0-B51A-03465C7C1542}" destId="{F08F938C-DC56-48A4-AB8C-79EC13192DB9}" srcOrd="2" destOrd="0" presId="urn:microsoft.com/office/officeart/2005/8/layout/chevron2"/>
    <dgm:cxn modelId="{EE444CAF-54BA-4157-8DCA-F06F790E0A05}" type="presParOf" srcId="{F08F938C-DC56-48A4-AB8C-79EC13192DB9}" destId="{E878EBB0-52E0-4879-944A-0674BE15EF72}" srcOrd="0" destOrd="0" presId="urn:microsoft.com/office/officeart/2005/8/layout/chevron2"/>
    <dgm:cxn modelId="{BCAB8716-7574-4456-B376-5E33DEABD215}" type="presParOf" srcId="{F08F938C-DC56-48A4-AB8C-79EC13192DB9}" destId="{C939D44F-B1A2-4919-B171-1533A9D859E8}" srcOrd="1" destOrd="0" presId="urn:microsoft.com/office/officeart/2005/8/layout/chevron2"/>
    <dgm:cxn modelId="{3FA911B3-6C3F-46E4-8A61-1B27DC34B401}" type="presParOf" srcId="{9FC19248-B166-45A0-B51A-03465C7C1542}" destId="{3629DBF4-6B5B-4583-8331-B68EB472E4E4}" srcOrd="3" destOrd="0" presId="urn:microsoft.com/office/officeart/2005/8/layout/chevron2"/>
    <dgm:cxn modelId="{52CF6DAE-26FE-4942-A340-78C58365D916}" type="presParOf" srcId="{9FC19248-B166-45A0-B51A-03465C7C1542}" destId="{032E331D-0BBB-47DC-BF45-63957AFCAF01}" srcOrd="4" destOrd="0" presId="urn:microsoft.com/office/officeart/2005/8/layout/chevron2"/>
    <dgm:cxn modelId="{6BC108E8-CCCF-4E22-81BC-D0EE263832B4}" type="presParOf" srcId="{032E331D-0BBB-47DC-BF45-63957AFCAF01}" destId="{ACE40030-DE96-4C78-A50E-62C45477C093}" srcOrd="0" destOrd="0" presId="urn:microsoft.com/office/officeart/2005/8/layout/chevron2"/>
    <dgm:cxn modelId="{70E54E42-2F05-4AB9-8156-4C97C6652D9D}" type="presParOf" srcId="{032E331D-0BBB-47DC-BF45-63957AFCAF01}" destId="{53F52BA3-FC11-4D2B-835F-052FFB3952D7}" srcOrd="1" destOrd="0" presId="urn:microsoft.com/office/officeart/2005/8/layout/chevron2"/>
    <dgm:cxn modelId="{6114725E-8FBC-489F-8024-D9F037C705E6}" type="presParOf" srcId="{9FC19248-B166-45A0-B51A-03465C7C1542}" destId="{084D122A-7E45-4576-9348-41A4CD623820}" srcOrd="5" destOrd="0" presId="urn:microsoft.com/office/officeart/2005/8/layout/chevron2"/>
    <dgm:cxn modelId="{28E2FA25-3ED4-4853-8D75-38E2A2DAC64B}" type="presParOf" srcId="{9FC19248-B166-45A0-B51A-03465C7C1542}" destId="{F020171D-4DE3-4C50-95FC-B80D33984A7A}" srcOrd="6" destOrd="0" presId="urn:microsoft.com/office/officeart/2005/8/layout/chevron2"/>
    <dgm:cxn modelId="{AA2BF5D0-01AE-4DB2-8FF9-E7B0FC014DEE}" type="presParOf" srcId="{F020171D-4DE3-4C50-95FC-B80D33984A7A}" destId="{8C51331A-C2DB-4DF9-830F-9D1F6C1AFDF2}" srcOrd="0" destOrd="0" presId="urn:microsoft.com/office/officeart/2005/8/layout/chevron2"/>
    <dgm:cxn modelId="{C5A3212F-3757-492E-B870-41CA9E4BE319}" type="presParOf" srcId="{F020171D-4DE3-4C50-95FC-B80D33984A7A}" destId="{ECB43B11-048A-4733-9247-103C5498DB97}" srcOrd="1" destOrd="0" presId="urn:microsoft.com/office/officeart/2005/8/layout/chevron2"/>
    <dgm:cxn modelId="{C5684B47-0AE0-410D-83DD-43BB250246E8}" type="presParOf" srcId="{9FC19248-B166-45A0-B51A-03465C7C1542}" destId="{986EE48E-7441-4298-ACF0-60D524A231A4}" srcOrd="7" destOrd="0" presId="urn:microsoft.com/office/officeart/2005/8/layout/chevron2"/>
    <dgm:cxn modelId="{BBDD7350-D138-4787-BBCD-4BC97BE3A5F1}" type="presParOf" srcId="{9FC19248-B166-45A0-B51A-03465C7C1542}" destId="{4D48F53F-D02A-432A-8422-5E2A2B3037DC}" srcOrd="8" destOrd="0" presId="urn:microsoft.com/office/officeart/2005/8/layout/chevron2"/>
    <dgm:cxn modelId="{9EE3146E-EBD9-46D4-8BB4-8AB8B521B766}" type="presParOf" srcId="{4D48F53F-D02A-432A-8422-5E2A2B3037DC}" destId="{F095BF5B-5C95-4FA4-B72E-2B6EB60E066F}" srcOrd="0" destOrd="0" presId="urn:microsoft.com/office/officeart/2005/8/layout/chevron2"/>
    <dgm:cxn modelId="{07F7C81E-2FEE-464F-8352-6C9EE6D790E0}" type="presParOf" srcId="{4D48F53F-D02A-432A-8422-5E2A2B3037DC}" destId="{00C32D10-7BE6-482C-9EA9-47DC38249664}" srcOrd="1" destOrd="0" presId="urn:microsoft.com/office/officeart/2005/8/layout/chevron2"/>
    <dgm:cxn modelId="{D2B5F57B-10FE-405E-BF4B-01EF1EF52E96}" type="presParOf" srcId="{9FC19248-B166-45A0-B51A-03465C7C1542}" destId="{BA97ECAB-6AE2-4758-8DC3-A81F2590730B}" srcOrd="9" destOrd="0" presId="urn:microsoft.com/office/officeart/2005/8/layout/chevron2"/>
    <dgm:cxn modelId="{E3A56E38-5D83-4309-B1D8-68232C36B97E}" type="presParOf" srcId="{9FC19248-B166-45A0-B51A-03465C7C1542}" destId="{76F5B2F4-5FF9-4F59-B0F4-73DA43372CA7}" srcOrd="10" destOrd="0" presId="urn:microsoft.com/office/officeart/2005/8/layout/chevron2"/>
    <dgm:cxn modelId="{1677E267-A8F4-4B9E-A70C-92FB0352D272}" type="presParOf" srcId="{76F5B2F4-5FF9-4F59-B0F4-73DA43372CA7}" destId="{ACA70C13-C625-4A2A-8C83-498FA9A8EFB7}" srcOrd="0" destOrd="0" presId="urn:microsoft.com/office/officeart/2005/8/layout/chevron2"/>
    <dgm:cxn modelId="{760B9312-C98A-4644-B7AA-44605624C2DE}" type="presParOf" srcId="{76F5B2F4-5FF9-4F59-B0F4-73DA43372CA7}" destId="{47611BB8-2F12-490A-9DAB-D6A11585B265}" srcOrd="1" destOrd="0" presId="urn:microsoft.com/office/officeart/2005/8/layout/chevron2"/>
    <dgm:cxn modelId="{B31DAA8B-EB52-4963-8C71-A6733779C6F5}" type="presParOf" srcId="{9FC19248-B166-45A0-B51A-03465C7C1542}" destId="{565B1886-6493-4457-B1D8-71777784F0B0}" srcOrd="11" destOrd="0" presId="urn:microsoft.com/office/officeart/2005/8/layout/chevron2"/>
    <dgm:cxn modelId="{D9D0847A-9405-4844-9161-59114444F2CB}" type="presParOf" srcId="{9FC19248-B166-45A0-B51A-03465C7C1542}" destId="{127A9D2F-9980-4882-B5B1-888097922C03}" srcOrd="12" destOrd="0" presId="urn:microsoft.com/office/officeart/2005/8/layout/chevron2"/>
    <dgm:cxn modelId="{3015FF70-3476-4B8D-B758-4F3BDEF64FDC}" type="presParOf" srcId="{127A9D2F-9980-4882-B5B1-888097922C03}" destId="{F33E245A-DCF7-4032-BA46-BFF29B8F3EF4}" srcOrd="0" destOrd="0" presId="urn:microsoft.com/office/officeart/2005/8/layout/chevron2"/>
    <dgm:cxn modelId="{C2D359DE-093B-4098-BBD7-C8E0FC2EE8AC}" type="presParOf" srcId="{127A9D2F-9980-4882-B5B1-888097922C03}" destId="{5D89E4FB-13C9-4075-8826-37748C901927}"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876074-AE2D-45A1-AE21-6E90229F70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B4F029F-C7B5-4E61-8527-E7E06D488321}">
      <dgm:prSet phldrT="[Text]"/>
      <dgm:spPr/>
      <dgm:t>
        <a:bodyPr/>
        <a:lstStyle/>
        <a:p>
          <a:r>
            <a:rPr lang="en-US" dirty="0"/>
            <a:t>1</a:t>
          </a:r>
        </a:p>
      </dgm:t>
    </dgm:pt>
    <dgm:pt modelId="{3ADC895F-43F4-4DB9-93FC-AFDCEE3B2D3A}" type="parTrans" cxnId="{A5CB7A24-04B8-4C67-B692-36DDE5D1005C}">
      <dgm:prSet/>
      <dgm:spPr/>
      <dgm:t>
        <a:bodyPr/>
        <a:lstStyle/>
        <a:p>
          <a:endParaRPr lang="en-US"/>
        </a:p>
      </dgm:t>
    </dgm:pt>
    <dgm:pt modelId="{3E566AB5-E212-441E-9EB0-093033C00A9E}" type="sibTrans" cxnId="{A5CB7A24-04B8-4C67-B692-36DDE5D1005C}">
      <dgm:prSet/>
      <dgm:spPr/>
      <dgm:t>
        <a:bodyPr/>
        <a:lstStyle/>
        <a:p>
          <a:endParaRPr lang="en-US"/>
        </a:p>
      </dgm:t>
    </dgm:pt>
    <dgm:pt modelId="{5ED81C9C-7D20-4055-B601-32172AE1156D}">
      <dgm:prSet phldrT="[Text]"/>
      <dgm:spPr/>
      <dgm:t>
        <a:bodyPr/>
        <a:lstStyle/>
        <a:p>
          <a:r>
            <a:rPr lang="en-US" dirty="0"/>
            <a:t> Request SpaceX launch data using GET request</a:t>
          </a:r>
        </a:p>
      </dgm:t>
    </dgm:pt>
    <dgm:pt modelId="{47900C8B-51F9-4A56-9A96-C8956BD5E84D}" type="parTrans" cxnId="{9C4A347A-B3D5-4B4F-B67B-A4605C6E4CF4}">
      <dgm:prSet/>
      <dgm:spPr/>
      <dgm:t>
        <a:bodyPr/>
        <a:lstStyle/>
        <a:p>
          <a:endParaRPr lang="en-US"/>
        </a:p>
      </dgm:t>
    </dgm:pt>
    <dgm:pt modelId="{886F10CE-DD18-4F03-BAE2-AE18AC8B150A}" type="sibTrans" cxnId="{9C4A347A-B3D5-4B4F-B67B-A4605C6E4CF4}">
      <dgm:prSet/>
      <dgm:spPr/>
      <dgm:t>
        <a:bodyPr/>
        <a:lstStyle/>
        <a:p>
          <a:endParaRPr lang="en-US"/>
        </a:p>
      </dgm:t>
    </dgm:pt>
    <dgm:pt modelId="{D565A285-CF84-470E-9774-9696F04E4173}">
      <dgm:prSet phldrT="[Text]"/>
      <dgm:spPr/>
      <dgm:t>
        <a:bodyPr/>
        <a:lstStyle/>
        <a:p>
          <a:r>
            <a:rPr lang="en-US" dirty="0"/>
            <a:t>2</a:t>
          </a:r>
        </a:p>
      </dgm:t>
    </dgm:pt>
    <dgm:pt modelId="{DA2E1E4F-6704-486D-9067-266549EF4C26}" type="parTrans" cxnId="{C49BFAA2-47F4-4E2C-A228-BB699793115F}">
      <dgm:prSet/>
      <dgm:spPr/>
      <dgm:t>
        <a:bodyPr/>
        <a:lstStyle/>
        <a:p>
          <a:endParaRPr lang="en-US"/>
        </a:p>
      </dgm:t>
    </dgm:pt>
    <dgm:pt modelId="{CEA7ABFC-E818-4AF5-96A2-E27C56FFE472}" type="sibTrans" cxnId="{C49BFAA2-47F4-4E2C-A228-BB699793115F}">
      <dgm:prSet/>
      <dgm:spPr/>
      <dgm:t>
        <a:bodyPr/>
        <a:lstStyle/>
        <a:p>
          <a:endParaRPr lang="en-US"/>
        </a:p>
      </dgm:t>
    </dgm:pt>
    <dgm:pt modelId="{4DC270CD-F580-477C-98B6-8C9A00D71C19}">
      <dgm:prSet phldrT="[Text]"/>
      <dgm:spPr/>
      <dgm:t>
        <a:bodyPr/>
        <a:lstStyle/>
        <a:p>
          <a:r>
            <a:rPr lang="en-US" dirty="0"/>
            <a:t>3</a:t>
          </a:r>
        </a:p>
      </dgm:t>
    </dgm:pt>
    <dgm:pt modelId="{C5AA7E10-B191-4550-83AC-78F720CB8727}" type="parTrans" cxnId="{534D9DDB-75DF-490C-8715-B8305448A991}">
      <dgm:prSet/>
      <dgm:spPr/>
      <dgm:t>
        <a:bodyPr/>
        <a:lstStyle/>
        <a:p>
          <a:endParaRPr lang="en-US"/>
        </a:p>
      </dgm:t>
    </dgm:pt>
    <dgm:pt modelId="{E48493E2-B5D2-4BB8-8359-980AEA55BB11}" type="sibTrans" cxnId="{534D9DDB-75DF-490C-8715-B8305448A991}">
      <dgm:prSet/>
      <dgm:spPr/>
      <dgm:t>
        <a:bodyPr/>
        <a:lstStyle/>
        <a:p>
          <a:endParaRPr lang="en-US"/>
        </a:p>
      </dgm:t>
    </dgm:pt>
    <dgm:pt modelId="{B14A1FD9-B602-4864-A444-BECED015E5A6}">
      <dgm:prSet/>
      <dgm:spPr/>
      <dgm:t>
        <a:bodyPr/>
        <a:lstStyle/>
        <a:p>
          <a:r>
            <a:rPr lang="en-US" dirty="0"/>
            <a:t>4</a:t>
          </a:r>
        </a:p>
      </dgm:t>
    </dgm:pt>
    <dgm:pt modelId="{D749454C-ECCB-411F-ADBF-CD7B8A513873}" type="parTrans" cxnId="{71C92B8B-1E75-4EC9-B5F0-B5E542AEAF68}">
      <dgm:prSet/>
      <dgm:spPr/>
      <dgm:t>
        <a:bodyPr/>
        <a:lstStyle/>
        <a:p>
          <a:endParaRPr lang="en-US"/>
        </a:p>
      </dgm:t>
    </dgm:pt>
    <dgm:pt modelId="{6BD5A343-EFB1-4B18-9C9C-70349698C339}" type="sibTrans" cxnId="{71C92B8B-1E75-4EC9-B5F0-B5E542AEAF68}">
      <dgm:prSet/>
      <dgm:spPr/>
      <dgm:t>
        <a:bodyPr/>
        <a:lstStyle/>
        <a:p>
          <a:endParaRPr lang="en-US"/>
        </a:p>
      </dgm:t>
    </dgm:pt>
    <dgm:pt modelId="{42A40CCD-F27E-47D8-B906-2F7010F2397C}">
      <dgm:prSet/>
      <dgm:spPr/>
      <dgm:t>
        <a:bodyPr/>
        <a:lstStyle/>
        <a:p>
          <a:r>
            <a:rPr lang="en-US" dirty="0"/>
            <a:t>5</a:t>
          </a:r>
        </a:p>
      </dgm:t>
    </dgm:pt>
    <dgm:pt modelId="{7A2AFD2D-A75F-4FE2-B3E7-46B47E86831B}" type="parTrans" cxnId="{DA8716EB-137A-4FC5-83FB-0BD1C7BDCCAA}">
      <dgm:prSet/>
      <dgm:spPr/>
      <dgm:t>
        <a:bodyPr/>
        <a:lstStyle/>
        <a:p>
          <a:endParaRPr lang="en-US"/>
        </a:p>
      </dgm:t>
    </dgm:pt>
    <dgm:pt modelId="{BB731B9F-9F6E-4C87-94C5-AC5AAFC84C34}" type="sibTrans" cxnId="{DA8716EB-137A-4FC5-83FB-0BD1C7BDCCAA}">
      <dgm:prSet/>
      <dgm:spPr/>
      <dgm:t>
        <a:bodyPr/>
        <a:lstStyle/>
        <a:p>
          <a:endParaRPr lang="en-US"/>
        </a:p>
      </dgm:t>
    </dgm:pt>
    <dgm:pt modelId="{C7C7B16B-F571-4D50-B030-8DE6CEDAA8DA}">
      <dgm:prSet/>
      <dgm:spPr/>
      <dgm:t>
        <a:bodyPr/>
        <a:lstStyle/>
        <a:p>
          <a:r>
            <a:rPr lang="en-US" dirty="0"/>
            <a:t>6</a:t>
          </a:r>
        </a:p>
      </dgm:t>
    </dgm:pt>
    <dgm:pt modelId="{5E27318F-EE5D-42D8-B951-524A3DDDE452}" type="parTrans" cxnId="{CF50E133-0162-418E-AFCF-934507F1F23D}">
      <dgm:prSet/>
      <dgm:spPr/>
      <dgm:t>
        <a:bodyPr/>
        <a:lstStyle/>
        <a:p>
          <a:endParaRPr lang="en-US"/>
        </a:p>
      </dgm:t>
    </dgm:pt>
    <dgm:pt modelId="{8C3DD1E0-3DA8-4950-A94F-8FA3E25D4DB0}" type="sibTrans" cxnId="{CF50E133-0162-418E-AFCF-934507F1F23D}">
      <dgm:prSet/>
      <dgm:spPr/>
      <dgm:t>
        <a:bodyPr/>
        <a:lstStyle/>
        <a:p>
          <a:endParaRPr lang="en-US"/>
        </a:p>
      </dgm:t>
    </dgm:pt>
    <dgm:pt modelId="{1F1E1408-B6EE-4563-B1CE-FC17D0DFC0FA}">
      <dgm:prSet/>
      <dgm:spPr/>
      <dgm:t>
        <a:bodyPr/>
        <a:lstStyle/>
        <a:p>
          <a:r>
            <a:rPr lang="en-US" dirty="0"/>
            <a:t> Normalize JSON response into a </a:t>
          </a:r>
          <a:r>
            <a:rPr lang="en-US" dirty="0" err="1"/>
            <a:t>dataframe</a:t>
          </a:r>
          <a:r>
            <a:rPr lang="en-US" dirty="0"/>
            <a:t>, data </a:t>
          </a:r>
        </a:p>
      </dgm:t>
    </dgm:pt>
    <dgm:pt modelId="{87BC8F34-11C8-47C7-94BF-9D311062461D}" type="parTrans" cxnId="{4D2E2D39-751A-448E-9BFC-90E3BAF8CA76}">
      <dgm:prSet/>
      <dgm:spPr/>
      <dgm:t>
        <a:bodyPr/>
        <a:lstStyle/>
        <a:p>
          <a:endParaRPr lang="en-US"/>
        </a:p>
      </dgm:t>
    </dgm:pt>
    <dgm:pt modelId="{0B64A58A-BBBC-4EBB-91FD-94E48AC879CD}" type="sibTrans" cxnId="{4D2E2D39-751A-448E-9BFC-90E3BAF8CA76}">
      <dgm:prSet/>
      <dgm:spPr/>
      <dgm:t>
        <a:bodyPr/>
        <a:lstStyle/>
        <a:p>
          <a:endParaRPr lang="en-US"/>
        </a:p>
      </dgm:t>
    </dgm:pt>
    <dgm:pt modelId="{1C309401-9A34-4531-A760-E412A7F383F6}">
      <dgm:prSet/>
      <dgm:spPr/>
      <dgm:t>
        <a:bodyPr/>
        <a:lstStyle/>
        <a:p>
          <a:r>
            <a:rPr lang="en-US" dirty="0"/>
            <a:t> Extract useful columns and move them to dictionary for new </a:t>
          </a:r>
          <a:r>
            <a:rPr lang="en-US" dirty="0" err="1"/>
            <a:t>dataframe</a:t>
          </a:r>
          <a:endParaRPr lang="en-US" dirty="0"/>
        </a:p>
      </dgm:t>
    </dgm:pt>
    <dgm:pt modelId="{BBE104A8-C1C2-4C23-8EE1-FF06AA6FE170}" type="parTrans" cxnId="{EBCCB201-D7CE-4A3F-86AA-1195856C0AE0}">
      <dgm:prSet/>
      <dgm:spPr/>
      <dgm:t>
        <a:bodyPr/>
        <a:lstStyle/>
        <a:p>
          <a:endParaRPr lang="en-US"/>
        </a:p>
      </dgm:t>
    </dgm:pt>
    <dgm:pt modelId="{B749D030-F01B-4E97-B070-C63AFFAF13FD}" type="sibTrans" cxnId="{EBCCB201-D7CE-4A3F-86AA-1195856C0AE0}">
      <dgm:prSet/>
      <dgm:spPr/>
      <dgm:t>
        <a:bodyPr/>
        <a:lstStyle/>
        <a:p>
          <a:endParaRPr lang="en-US"/>
        </a:p>
      </dgm:t>
    </dgm:pt>
    <dgm:pt modelId="{7A927A2D-5F86-4E89-BB68-842A1033D10F}">
      <dgm:prSet/>
      <dgm:spPr/>
      <dgm:t>
        <a:bodyPr/>
        <a:lstStyle/>
        <a:p>
          <a:r>
            <a:rPr lang="en-US" dirty="0"/>
            <a:t> Filter </a:t>
          </a:r>
          <a:r>
            <a:rPr lang="en-US" dirty="0" err="1"/>
            <a:t>dataframe</a:t>
          </a:r>
          <a:r>
            <a:rPr lang="en-US" dirty="0"/>
            <a:t> to include only Falcon 9 launches</a:t>
          </a:r>
        </a:p>
      </dgm:t>
    </dgm:pt>
    <dgm:pt modelId="{0B3C0697-46E7-4783-8A4C-0370DF875B7C}" type="parTrans" cxnId="{5F3E1580-DD9A-4DCD-8DE1-5494424FD5B0}">
      <dgm:prSet/>
      <dgm:spPr/>
      <dgm:t>
        <a:bodyPr/>
        <a:lstStyle/>
        <a:p>
          <a:endParaRPr lang="en-US"/>
        </a:p>
      </dgm:t>
    </dgm:pt>
    <dgm:pt modelId="{630322F4-9399-422F-B38E-8469C74FD81D}" type="sibTrans" cxnId="{5F3E1580-DD9A-4DCD-8DE1-5494424FD5B0}">
      <dgm:prSet/>
      <dgm:spPr/>
      <dgm:t>
        <a:bodyPr/>
        <a:lstStyle/>
        <a:p>
          <a:endParaRPr lang="en-US"/>
        </a:p>
      </dgm:t>
    </dgm:pt>
    <dgm:pt modelId="{DEB53305-F9BD-43A9-A8E9-15C9639C936E}">
      <dgm:prSet/>
      <dgm:spPr/>
      <dgm:t>
        <a:bodyPr/>
        <a:lstStyle/>
        <a:p>
          <a:r>
            <a:rPr lang="en-US" dirty="0"/>
            <a:t> Handle missing data</a:t>
          </a:r>
        </a:p>
      </dgm:t>
    </dgm:pt>
    <dgm:pt modelId="{AA3438AA-7441-44C1-B3B5-76C542EC3478}" type="parTrans" cxnId="{04364341-4E43-4502-99F1-4B02D8B1FDB2}">
      <dgm:prSet/>
      <dgm:spPr/>
      <dgm:t>
        <a:bodyPr/>
        <a:lstStyle/>
        <a:p>
          <a:endParaRPr lang="en-US"/>
        </a:p>
      </dgm:t>
    </dgm:pt>
    <dgm:pt modelId="{52A6A79E-8718-44CF-B97F-37363A3F007E}" type="sibTrans" cxnId="{04364341-4E43-4502-99F1-4B02D8B1FDB2}">
      <dgm:prSet/>
      <dgm:spPr/>
      <dgm:t>
        <a:bodyPr/>
        <a:lstStyle/>
        <a:p>
          <a:endParaRPr lang="en-US"/>
        </a:p>
      </dgm:t>
    </dgm:pt>
    <dgm:pt modelId="{B6F47A5A-6DC4-4576-84BB-24C8174414E9}">
      <dgm:prSet/>
      <dgm:spPr/>
      <dgm:t>
        <a:bodyPr/>
        <a:lstStyle/>
        <a:p>
          <a:r>
            <a:rPr lang="en-US" dirty="0"/>
            <a:t> Export data to CSV file</a:t>
          </a:r>
        </a:p>
      </dgm:t>
    </dgm:pt>
    <dgm:pt modelId="{57B73FA9-4AEC-45C5-808F-17587C514EED}" type="parTrans" cxnId="{8EEF6AF6-D9BB-4636-A3D9-DE590A00D061}">
      <dgm:prSet/>
      <dgm:spPr/>
      <dgm:t>
        <a:bodyPr/>
        <a:lstStyle/>
        <a:p>
          <a:endParaRPr lang="en-US"/>
        </a:p>
      </dgm:t>
    </dgm:pt>
    <dgm:pt modelId="{F7921CF4-7076-4AD3-9FB7-76CB06E1B0E5}" type="sibTrans" cxnId="{8EEF6AF6-D9BB-4636-A3D9-DE590A00D061}">
      <dgm:prSet/>
      <dgm:spPr/>
      <dgm:t>
        <a:bodyPr/>
        <a:lstStyle/>
        <a:p>
          <a:endParaRPr lang="en-US"/>
        </a:p>
      </dgm:t>
    </dgm:pt>
    <dgm:pt modelId="{9FC19248-B166-45A0-B51A-03465C7C1542}" type="pres">
      <dgm:prSet presAssocID="{28876074-AE2D-45A1-AE21-6E90229F7010}" presName="linearFlow" presStyleCnt="0">
        <dgm:presLayoutVars>
          <dgm:dir/>
          <dgm:animLvl val="lvl"/>
          <dgm:resizeHandles val="exact"/>
        </dgm:presLayoutVars>
      </dgm:prSet>
      <dgm:spPr/>
    </dgm:pt>
    <dgm:pt modelId="{C2A3C50E-F9C4-49E9-B737-D0FB868D1A2E}" type="pres">
      <dgm:prSet presAssocID="{FB4F029F-C7B5-4E61-8527-E7E06D488321}" presName="composite" presStyleCnt="0"/>
      <dgm:spPr/>
    </dgm:pt>
    <dgm:pt modelId="{34CB3C14-8E14-485B-B9E7-D48A3BCB58AF}" type="pres">
      <dgm:prSet presAssocID="{FB4F029F-C7B5-4E61-8527-E7E06D488321}" presName="parentText" presStyleLbl="alignNode1" presStyleIdx="0" presStyleCnt="6">
        <dgm:presLayoutVars>
          <dgm:chMax val="1"/>
          <dgm:bulletEnabled val="1"/>
        </dgm:presLayoutVars>
      </dgm:prSet>
      <dgm:spPr/>
    </dgm:pt>
    <dgm:pt modelId="{3B6FEA58-0CF6-47A7-BAD1-62B3F62AFCED}" type="pres">
      <dgm:prSet presAssocID="{FB4F029F-C7B5-4E61-8527-E7E06D488321}" presName="descendantText" presStyleLbl="alignAcc1" presStyleIdx="0" presStyleCnt="6">
        <dgm:presLayoutVars>
          <dgm:bulletEnabled val="1"/>
        </dgm:presLayoutVars>
      </dgm:prSet>
      <dgm:spPr/>
    </dgm:pt>
    <dgm:pt modelId="{412EAB67-989F-441A-B069-5579FEB52DF4}" type="pres">
      <dgm:prSet presAssocID="{3E566AB5-E212-441E-9EB0-093033C00A9E}" presName="sp" presStyleCnt="0"/>
      <dgm:spPr/>
    </dgm:pt>
    <dgm:pt modelId="{F08F938C-DC56-48A4-AB8C-79EC13192DB9}" type="pres">
      <dgm:prSet presAssocID="{D565A285-CF84-470E-9774-9696F04E4173}" presName="composite" presStyleCnt="0"/>
      <dgm:spPr/>
    </dgm:pt>
    <dgm:pt modelId="{E878EBB0-52E0-4879-944A-0674BE15EF72}" type="pres">
      <dgm:prSet presAssocID="{D565A285-CF84-470E-9774-9696F04E4173}" presName="parentText" presStyleLbl="alignNode1" presStyleIdx="1" presStyleCnt="6">
        <dgm:presLayoutVars>
          <dgm:chMax val="1"/>
          <dgm:bulletEnabled val="1"/>
        </dgm:presLayoutVars>
      </dgm:prSet>
      <dgm:spPr/>
    </dgm:pt>
    <dgm:pt modelId="{C939D44F-B1A2-4919-B171-1533A9D859E8}" type="pres">
      <dgm:prSet presAssocID="{D565A285-CF84-470E-9774-9696F04E4173}" presName="descendantText" presStyleLbl="alignAcc1" presStyleIdx="1" presStyleCnt="6">
        <dgm:presLayoutVars>
          <dgm:bulletEnabled val="1"/>
        </dgm:presLayoutVars>
      </dgm:prSet>
      <dgm:spPr/>
    </dgm:pt>
    <dgm:pt modelId="{3629DBF4-6B5B-4583-8331-B68EB472E4E4}" type="pres">
      <dgm:prSet presAssocID="{CEA7ABFC-E818-4AF5-96A2-E27C56FFE472}" presName="sp" presStyleCnt="0"/>
      <dgm:spPr/>
    </dgm:pt>
    <dgm:pt modelId="{032E331D-0BBB-47DC-BF45-63957AFCAF01}" type="pres">
      <dgm:prSet presAssocID="{4DC270CD-F580-477C-98B6-8C9A00D71C19}" presName="composite" presStyleCnt="0"/>
      <dgm:spPr/>
    </dgm:pt>
    <dgm:pt modelId="{ACE40030-DE96-4C78-A50E-62C45477C093}" type="pres">
      <dgm:prSet presAssocID="{4DC270CD-F580-477C-98B6-8C9A00D71C19}" presName="parentText" presStyleLbl="alignNode1" presStyleIdx="2" presStyleCnt="6">
        <dgm:presLayoutVars>
          <dgm:chMax val="1"/>
          <dgm:bulletEnabled val="1"/>
        </dgm:presLayoutVars>
      </dgm:prSet>
      <dgm:spPr/>
    </dgm:pt>
    <dgm:pt modelId="{53F52BA3-FC11-4D2B-835F-052FFB3952D7}" type="pres">
      <dgm:prSet presAssocID="{4DC270CD-F580-477C-98B6-8C9A00D71C19}" presName="descendantText" presStyleLbl="alignAcc1" presStyleIdx="2" presStyleCnt="6">
        <dgm:presLayoutVars>
          <dgm:bulletEnabled val="1"/>
        </dgm:presLayoutVars>
      </dgm:prSet>
      <dgm:spPr/>
    </dgm:pt>
    <dgm:pt modelId="{084D122A-7E45-4576-9348-41A4CD623820}" type="pres">
      <dgm:prSet presAssocID="{E48493E2-B5D2-4BB8-8359-980AEA55BB11}" presName="sp" presStyleCnt="0"/>
      <dgm:spPr/>
    </dgm:pt>
    <dgm:pt modelId="{F020171D-4DE3-4C50-95FC-B80D33984A7A}" type="pres">
      <dgm:prSet presAssocID="{B14A1FD9-B602-4864-A444-BECED015E5A6}" presName="composite" presStyleCnt="0"/>
      <dgm:spPr/>
    </dgm:pt>
    <dgm:pt modelId="{8C51331A-C2DB-4DF9-830F-9D1F6C1AFDF2}" type="pres">
      <dgm:prSet presAssocID="{B14A1FD9-B602-4864-A444-BECED015E5A6}" presName="parentText" presStyleLbl="alignNode1" presStyleIdx="3" presStyleCnt="6">
        <dgm:presLayoutVars>
          <dgm:chMax val="1"/>
          <dgm:bulletEnabled val="1"/>
        </dgm:presLayoutVars>
      </dgm:prSet>
      <dgm:spPr/>
    </dgm:pt>
    <dgm:pt modelId="{ECB43B11-048A-4733-9247-103C5498DB97}" type="pres">
      <dgm:prSet presAssocID="{B14A1FD9-B602-4864-A444-BECED015E5A6}" presName="descendantText" presStyleLbl="alignAcc1" presStyleIdx="3" presStyleCnt="6">
        <dgm:presLayoutVars>
          <dgm:bulletEnabled val="1"/>
        </dgm:presLayoutVars>
      </dgm:prSet>
      <dgm:spPr/>
    </dgm:pt>
    <dgm:pt modelId="{6C2E1533-F615-431D-8E80-D97488A71927}" type="pres">
      <dgm:prSet presAssocID="{6BD5A343-EFB1-4B18-9C9C-70349698C339}" presName="sp" presStyleCnt="0"/>
      <dgm:spPr/>
    </dgm:pt>
    <dgm:pt modelId="{FD6BDFF2-430E-4686-8985-CE0156877C91}" type="pres">
      <dgm:prSet presAssocID="{42A40CCD-F27E-47D8-B906-2F7010F2397C}" presName="composite" presStyleCnt="0"/>
      <dgm:spPr/>
    </dgm:pt>
    <dgm:pt modelId="{3C1014EC-0CC2-44B5-9607-082AC0CBD1F8}" type="pres">
      <dgm:prSet presAssocID="{42A40CCD-F27E-47D8-B906-2F7010F2397C}" presName="parentText" presStyleLbl="alignNode1" presStyleIdx="4" presStyleCnt="6">
        <dgm:presLayoutVars>
          <dgm:chMax val="1"/>
          <dgm:bulletEnabled val="1"/>
        </dgm:presLayoutVars>
      </dgm:prSet>
      <dgm:spPr/>
    </dgm:pt>
    <dgm:pt modelId="{4F43A6BB-A7D6-4B9B-A178-3FFEEB5FFA07}" type="pres">
      <dgm:prSet presAssocID="{42A40CCD-F27E-47D8-B906-2F7010F2397C}" presName="descendantText" presStyleLbl="alignAcc1" presStyleIdx="4" presStyleCnt="6">
        <dgm:presLayoutVars>
          <dgm:bulletEnabled val="1"/>
        </dgm:presLayoutVars>
      </dgm:prSet>
      <dgm:spPr/>
    </dgm:pt>
    <dgm:pt modelId="{3903B939-4BE0-49CE-A03F-53DD6B725D3F}" type="pres">
      <dgm:prSet presAssocID="{BB731B9F-9F6E-4C87-94C5-AC5AAFC84C34}" presName="sp" presStyleCnt="0"/>
      <dgm:spPr/>
    </dgm:pt>
    <dgm:pt modelId="{145DA072-5098-491C-866F-4C558B5347A9}" type="pres">
      <dgm:prSet presAssocID="{C7C7B16B-F571-4D50-B030-8DE6CEDAA8DA}" presName="composite" presStyleCnt="0"/>
      <dgm:spPr/>
    </dgm:pt>
    <dgm:pt modelId="{B0223B44-24AF-4C43-AEFB-8EACBED8516A}" type="pres">
      <dgm:prSet presAssocID="{C7C7B16B-F571-4D50-B030-8DE6CEDAA8DA}" presName="parentText" presStyleLbl="alignNode1" presStyleIdx="5" presStyleCnt="6">
        <dgm:presLayoutVars>
          <dgm:chMax val="1"/>
          <dgm:bulletEnabled val="1"/>
        </dgm:presLayoutVars>
      </dgm:prSet>
      <dgm:spPr/>
    </dgm:pt>
    <dgm:pt modelId="{74BB11A2-26B3-442B-9E95-281E77C6ADD8}" type="pres">
      <dgm:prSet presAssocID="{C7C7B16B-F571-4D50-B030-8DE6CEDAA8DA}" presName="descendantText" presStyleLbl="alignAcc1" presStyleIdx="5" presStyleCnt="6">
        <dgm:presLayoutVars>
          <dgm:bulletEnabled val="1"/>
        </dgm:presLayoutVars>
      </dgm:prSet>
      <dgm:spPr/>
    </dgm:pt>
  </dgm:ptLst>
  <dgm:cxnLst>
    <dgm:cxn modelId="{EBCCB201-D7CE-4A3F-86AA-1195856C0AE0}" srcId="{4DC270CD-F580-477C-98B6-8C9A00D71C19}" destId="{1C309401-9A34-4531-A760-E412A7F383F6}" srcOrd="0" destOrd="0" parTransId="{BBE104A8-C1C2-4C23-8EE1-FF06AA6FE170}" sibTransId="{B749D030-F01B-4E97-B070-C63AFFAF13FD}"/>
    <dgm:cxn modelId="{A5CB7A24-04B8-4C67-B692-36DDE5D1005C}" srcId="{28876074-AE2D-45A1-AE21-6E90229F7010}" destId="{FB4F029F-C7B5-4E61-8527-E7E06D488321}" srcOrd="0" destOrd="0" parTransId="{3ADC895F-43F4-4DB9-93FC-AFDCEE3B2D3A}" sibTransId="{3E566AB5-E212-441E-9EB0-093033C00A9E}"/>
    <dgm:cxn modelId="{CF50E133-0162-418E-AFCF-934507F1F23D}" srcId="{28876074-AE2D-45A1-AE21-6E90229F7010}" destId="{C7C7B16B-F571-4D50-B030-8DE6CEDAA8DA}" srcOrd="5" destOrd="0" parTransId="{5E27318F-EE5D-42D8-B951-524A3DDDE452}" sibTransId="{8C3DD1E0-3DA8-4950-A94F-8FA3E25D4DB0}"/>
    <dgm:cxn modelId="{4D2E2D39-751A-448E-9BFC-90E3BAF8CA76}" srcId="{D565A285-CF84-470E-9774-9696F04E4173}" destId="{1F1E1408-B6EE-4563-B1CE-FC17D0DFC0FA}" srcOrd="0" destOrd="0" parTransId="{87BC8F34-11C8-47C7-94BF-9D311062461D}" sibTransId="{0B64A58A-BBBC-4EBB-91FD-94E48AC879CD}"/>
    <dgm:cxn modelId="{66F5783B-1088-4D1D-8CD6-C919805468F5}" type="presOf" srcId="{1F1E1408-B6EE-4563-B1CE-FC17D0DFC0FA}" destId="{C939D44F-B1A2-4919-B171-1533A9D859E8}" srcOrd="0" destOrd="0" presId="urn:microsoft.com/office/officeart/2005/8/layout/chevron2"/>
    <dgm:cxn modelId="{04364341-4E43-4502-99F1-4B02D8B1FDB2}" srcId="{42A40CCD-F27E-47D8-B906-2F7010F2397C}" destId="{DEB53305-F9BD-43A9-A8E9-15C9639C936E}" srcOrd="0" destOrd="0" parTransId="{AA3438AA-7441-44C1-B3B5-76C542EC3478}" sibTransId="{52A6A79E-8718-44CF-B97F-37363A3F007E}"/>
    <dgm:cxn modelId="{556B3666-BB4F-46B3-86E3-5ED15E0A7AA3}" type="presOf" srcId="{28876074-AE2D-45A1-AE21-6E90229F7010}" destId="{9FC19248-B166-45A0-B51A-03465C7C1542}" srcOrd="0" destOrd="0" presId="urn:microsoft.com/office/officeart/2005/8/layout/chevron2"/>
    <dgm:cxn modelId="{43EF4474-B196-4AFC-BCCB-A8BD38178D92}" type="presOf" srcId="{4DC270CD-F580-477C-98B6-8C9A00D71C19}" destId="{ACE40030-DE96-4C78-A50E-62C45477C093}" srcOrd="0" destOrd="0" presId="urn:microsoft.com/office/officeart/2005/8/layout/chevron2"/>
    <dgm:cxn modelId="{141E2778-B8CA-4DC1-A908-343E142C86F5}" type="presOf" srcId="{B6F47A5A-6DC4-4576-84BB-24C8174414E9}" destId="{74BB11A2-26B3-442B-9E95-281E77C6ADD8}" srcOrd="0" destOrd="0" presId="urn:microsoft.com/office/officeart/2005/8/layout/chevron2"/>
    <dgm:cxn modelId="{FE3BF758-A155-4CAC-A274-55CCCFED0244}" type="presOf" srcId="{DEB53305-F9BD-43A9-A8E9-15C9639C936E}" destId="{4F43A6BB-A7D6-4B9B-A178-3FFEEB5FFA07}" srcOrd="0" destOrd="0" presId="urn:microsoft.com/office/officeart/2005/8/layout/chevron2"/>
    <dgm:cxn modelId="{9C4A347A-B3D5-4B4F-B67B-A4605C6E4CF4}" srcId="{FB4F029F-C7B5-4E61-8527-E7E06D488321}" destId="{5ED81C9C-7D20-4055-B601-32172AE1156D}" srcOrd="0" destOrd="0" parTransId="{47900C8B-51F9-4A56-9A96-C8956BD5E84D}" sibTransId="{886F10CE-DD18-4F03-BAE2-AE18AC8B150A}"/>
    <dgm:cxn modelId="{5F3E1580-DD9A-4DCD-8DE1-5494424FD5B0}" srcId="{B14A1FD9-B602-4864-A444-BECED015E5A6}" destId="{7A927A2D-5F86-4E89-BB68-842A1033D10F}" srcOrd="0" destOrd="0" parTransId="{0B3C0697-46E7-4783-8A4C-0370DF875B7C}" sibTransId="{630322F4-9399-422F-B38E-8469C74FD81D}"/>
    <dgm:cxn modelId="{D725F08A-4E0E-449F-B889-2964270D8F87}" type="presOf" srcId="{7A927A2D-5F86-4E89-BB68-842A1033D10F}" destId="{ECB43B11-048A-4733-9247-103C5498DB97}" srcOrd="0" destOrd="0" presId="urn:microsoft.com/office/officeart/2005/8/layout/chevron2"/>
    <dgm:cxn modelId="{71C92B8B-1E75-4EC9-B5F0-B5E542AEAF68}" srcId="{28876074-AE2D-45A1-AE21-6E90229F7010}" destId="{B14A1FD9-B602-4864-A444-BECED015E5A6}" srcOrd="3" destOrd="0" parTransId="{D749454C-ECCB-411F-ADBF-CD7B8A513873}" sibTransId="{6BD5A343-EFB1-4B18-9C9C-70349698C339}"/>
    <dgm:cxn modelId="{C49BFAA2-47F4-4E2C-A228-BB699793115F}" srcId="{28876074-AE2D-45A1-AE21-6E90229F7010}" destId="{D565A285-CF84-470E-9774-9696F04E4173}" srcOrd="1" destOrd="0" parTransId="{DA2E1E4F-6704-486D-9067-266549EF4C26}" sibTransId="{CEA7ABFC-E818-4AF5-96A2-E27C56FFE472}"/>
    <dgm:cxn modelId="{B35F9DA4-9061-414D-AEAB-F92D82E28B99}" type="presOf" srcId="{5ED81C9C-7D20-4055-B601-32172AE1156D}" destId="{3B6FEA58-0CF6-47A7-BAD1-62B3F62AFCED}" srcOrd="0" destOrd="0" presId="urn:microsoft.com/office/officeart/2005/8/layout/chevron2"/>
    <dgm:cxn modelId="{E5EE2EA5-CE67-4D2C-8F39-CEA4901E1EC6}" type="presOf" srcId="{D565A285-CF84-470E-9774-9696F04E4173}" destId="{E878EBB0-52E0-4879-944A-0674BE15EF72}" srcOrd="0" destOrd="0" presId="urn:microsoft.com/office/officeart/2005/8/layout/chevron2"/>
    <dgm:cxn modelId="{F066CBAB-2FD7-4A39-9678-9F4C5D102CA7}" type="presOf" srcId="{FB4F029F-C7B5-4E61-8527-E7E06D488321}" destId="{34CB3C14-8E14-485B-B9E7-D48A3BCB58AF}" srcOrd="0" destOrd="0" presId="urn:microsoft.com/office/officeart/2005/8/layout/chevron2"/>
    <dgm:cxn modelId="{565772B2-ADF0-4B4E-A796-14FCBE6AC55C}" type="presOf" srcId="{42A40CCD-F27E-47D8-B906-2F7010F2397C}" destId="{3C1014EC-0CC2-44B5-9607-082AC0CBD1F8}" srcOrd="0" destOrd="0" presId="urn:microsoft.com/office/officeart/2005/8/layout/chevron2"/>
    <dgm:cxn modelId="{5BFA36C4-B5AF-4F1B-9776-1F90B6D0E11A}" type="presOf" srcId="{1C309401-9A34-4531-A760-E412A7F383F6}" destId="{53F52BA3-FC11-4D2B-835F-052FFB3952D7}" srcOrd="0" destOrd="0" presId="urn:microsoft.com/office/officeart/2005/8/layout/chevron2"/>
    <dgm:cxn modelId="{D76D8AC9-EFE7-4AB0-B05D-174E0EE092E9}" type="presOf" srcId="{C7C7B16B-F571-4D50-B030-8DE6CEDAA8DA}" destId="{B0223B44-24AF-4C43-AEFB-8EACBED8516A}" srcOrd="0" destOrd="0" presId="urn:microsoft.com/office/officeart/2005/8/layout/chevron2"/>
    <dgm:cxn modelId="{FEA00ED5-946A-4235-ADB0-B20C3AF5A602}" type="presOf" srcId="{B14A1FD9-B602-4864-A444-BECED015E5A6}" destId="{8C51331A-C2DB-4DF9-830F-9D1F6C1AFDF2}" srcOrd="0" destOrd="0" presId="urn:microsoft.com/office/officeart/2005/8/layout/chevron2"/>
    <dgm:cxn modelId="{534D9DDB-75DF-490C-8715-B8305448A991}" srcId="{28876074-AE2D-45A1-AE21-6E90229F7010}" destId="{4DC270CD-F580-477C-98B6-8C9A00D71C19}" srcOrd="2" destOrd="0" parTransId="{C5AA7E10-B191-4550-83AC-78F720CB8727}" sibTransId="{E48493E2-B5D2-4BB8-8359-980AEA55BB11}"/>
    <dgm:cxn modelId="{DA8716EB-137A-4FC5-83FB-0BD1C7BDCCAA}" srcId="{28876074-AE2D-45A1-AE21-6E90229F7010}" destId="{42A40CCD-F27E-47D8-B906-2F7010F2397C}" srcOrd="4" destOrd="0" parTransId="{7A2AFD2D-A75F-4FE2-B3E7-46B47E86831B}" sibTransId="{BB731B9F-9F6E-4C87-94C5-AC5AAFC84C34}"/>
    <dgm:cxn modelId="{8EEF6AF6-D9BB-4636-A3D9-DE590A00D061}" srcId="{C7C7B16B-F571-4D50-B030-8DE6CEDAA8DA}" destId="{B6F47A5A-6DC4-4576-84BB-24C8174414E9}" srcOrd="0" destOrd="0" parTransId="{57B73FA9-4AEC-45C5-808F-17587C514EED}" sibTransId="{F7921CF4-7076-4AD3-9FB7-76CB06E1B0E5}"/>
    <dgm:cxn modelId="{80E263B9-A63C-4A54-91D5-C9629B18F149}" type="presParOf" srcId="{9FC19248-B166-45A0-B51A-03465C7C1542}" destId="{C2A3C50E-F9C4-49E9-B737-D0FB868D1A2E}" srcOrd="0" destOrd="0" presId="urn:microsoft.com/office/officeart/2005/8/layout/chevron2"/>
    <dgm:cxn modelId="{BEDC47AF-9F11-4E96-997F-023E48A397B2}" type="presParOf" srcId="{C2A3C50E-F9C4-49E9-B737-D0FB868D1A2E}" destId="{34CB3C14-8E14-485B-B9E7-D48A3BCB58AF}" srcOrd="0" destOrd="0" presId="urn:microsoft.com/office/officeart/2005/8/layout/chevron2"/>
    <dgm:cxn modelId="{F0BF7875-A3C0-44DD-99DD-867E9A2BA427}" type="presParOf" srcId="{C2A3C50E-F9C4-49E9-B737-D0FB868D1A2E}" destId="{3B6FEA58-0CF6-47A7-BAD1-62B3F62AFCED}" srcOrd="1" destOrd="0" presId="urn:microsoft.com/office/officeart/2005/8/layout/chevron2"/>
    <dgm:cxn modelId="{A6B6C503-BEF0-49E1-BAFC-96D520A3D2C5}" type="presParOf" srcId="{9FC19248-B166-45A0-B51A-03465C7C1542}" destId="{412EAB67-989F-441A-B069-5579FEB52DF4}" srcOrd="1" destOrd="0" presId="urn:microsoft.com/office/officeart/2005/8/layout/chevron2"/>
    <dgm:cxn modelId="{2C2A65D4-736F-43FC-8B81-B49FAE6162F5}" type="presParOf" srcId="{9FC19248-B166-45A0-B51A-03465C7C1542}" destId="{F08F938C-DC56-48A4-AB8C-79EC13192DB9}" srcOrd="2" destOrd="0" presId="urn:microsoft.com/office/officeart/2005/8/layout/chevron2"/>
    <dgm:cxn modelId="{EE444CAF-54BA-4157-8DCA-F06F790E0A05}" type="presParOf" srcId="{F08F938C-DC56-48A4-AB8C-79EC13192DB9}" destId="{E878EBB0-52E0-4879-944A-0674BE15EF72}" srcOrd="0" destOrd="0" presId="urn:microsoft.com/office/officeart/2005/8/layout/chevron2"/>
    <dgm:cxn modelId="{BCAB8716-7574-4456-B376-5E33DEABD215}" type="presParOf" srcId="{F08F938C-DC56-48A4-AB8C-79EC13192DB9}" destId="{C939D44F-B1A2-4919-B171-1533A9D859E8}" srcOrd="1" destOrd="0" presId="urn:microsoft.com/office/officeart/2005/8/layout/chevron2"/>
    <dgm:cxn modelId="{3FA911B3-6C3F-46E4-8A61-1B27DC34B401}" type="presParOf" srcId="{9FC19248-B166-45A0-B51A-03465C7C1542}" destId="{3629DBF4-6B5B-4583-8331-B68EB472E4E4}" srcOrd="3" destOrd="0" presId="urn:microsoft.com/office/officeart/2005/8/layout/chevron2"/>
    <dgm:cxn modelId="{52CF6DAE-26FE-4942-A340-78C58365D916}" type="presParOf" srcId="{9FC19248-B166-45A0-B51A-03465C7C1542}" destId="{032E331D-0BBB-47DC-BF45-63957AFCAF01}" srcOrd="4" destOrd="0" presId="urn:microsoft.com/office/officeart/2005/8/layout/chevron2"/>
    <dgm:cxn modelId="{6BC108E8-CCCF-4E22-81BC-D0EE263832B4}" type="presParOf" srcId="{032E331D-0BBB-47DC-BF45-63957AFCAF01}" destId="{ACE40030-DE96-4C78-A50E-62C45477C093}" srcOrd="0" destOrd="0" presId="urn:microsoft.com/office/officeart/2005/8/layout/chevron2"/>
    <dgm:cxn modelId="{70E54E42-2F05-4AB9-8156-4C97C6652D9D}" type="presParOf" srcId="{032E331D-0BBB-47DC-BF45-63957AFCAF01}" destId="{53F52BA3-FC11-4D2B-835F-052FFB3952D7}" srcOrd="1" destOrd="0" presId="urn:microsoft.com/office/officeart/2005/8/layout/chevron2"/>
    <dgm:cxn modelId="{6114725E-8FBC-489F-8024-D9F037C705E6}" type="presParOf" srcId="{9FC19248-B166-45A0-B51A-03465C7C1542}" destId="{084D122A-7E45-4576-9348-41A4CD623820}" srcOrd="5" destOrd="0" presId="urn:microsoft.com/office/officeart/2005/8/layout/chevron2"/>
    <dgm:cxn modelId="{28E2FA25-3ED4-4853-8D75-38E2A2DAC64B}" type="presParOf" srcId="{9FC19248-B166-45A0-B51A-03465C7C1542}" destId="{F020171D-4DE3-4C50-95FC-B80D33984A7A}" srcOrd="6" destOrd="0" presId="urn:microsoft.com/office/officeart/2005/8/layout/chevron2"/>
    <dgm:cxn modelId="{AA2BF5D0-01AE-4DB2-8FF9-E7B0FC014DEE}" type="presParOf" srcId="{F020171D-4DE3-4C50-95FC-B80D33984A7A}" destId="{8C51331A-C2DB-4DF9-830F-9D1F6C1AFDF2}" srcOrd="0" destOrd="0" presId="urn:microsoft.com/office/officeart/2005/8/layout/chevron2"/>
    <dgm:cxn modelId="{C5A3212F-3757-492E-B870-41CA9E4BE319}" type="presParOf" srcId="{F020171D-4DE3-4C50-95FC-B80D33984A7A}" destId="{ECB43B11-048A-4733-9247-103C5498DB97}" srcOrd="1" destOrd="0" presId="urn:microsoft.com/office/officeart/2005/8/layout/chevron2"/>
    <dgm:cxn modelId="{AFDAFF90-8E0D-4262-9322-2125A75A07C3}" type="presParOf" srcId="{9FC19248-B166-45A0-B51A-03465C7C1542}" destId="{6C2E1533-F615-431D-8E80-D97488A71927}" srcOrd="7" destOrd="0" presId="urn:microsoft.com/office/officeart/2005/8/layout/chevron2"/>
    <dgm:cxn modelId="{48985DD6-749A-4A81-ACBE-4BBA784F1081}" type="presParOf" srcId="{9FC19248-B166-45A0-B51A-03465C7C1542}" destId="{FD6BDFF2-430E-4686-8985-CE0156877C91}" srcOrd="8" destOrd="0" presId="urn:microsoft.com/office/officeart/2005/8/layout/chevron2"/>
    <dgm:cxn modelId="{40ECFD29-6272-4633-BDD7-4D4F589C4E25}" type="presParOf" srcId="{FD6BDFF2-430E-4686-8985-CE0156877C91}" destId="{3C1014EC-0CC2-44B5-9607-082AC0CBD1F8}" srcOrd="0" destOrd="0" presId="urn:microsoft.com/office/officeart/2005/8/layout/chevron2"/>
    <dgm:cxn modelId="{AFE4E858-52FB-4937-9E77-232CEA55C622}" type="presParOf" srcId="{FD6BDFF2-430E-4686-8985-CE0156877C91}" destId="{4F43A6BB-A7D6-4B9B-A178-3FFEEB5FFA07}" srcOrd="1" destOrd="0" presId="urn:microsoft.com/office/officeart/2005/8/layout/chevron2"/>
    <dgm:cxn modelId="{88FFC125-50D1-44F5-BA14-1BC3FB4DA44A}" type="presParOf" srcId="{9FC19248-B166-45A0-B51A-03465C7C1542}" destId="{3903B939-4BE0-49CE-A03F-53DD6B725D3F}" srcOrd="9" destOrd="0" presId="urn:microsoft.com/office/officeart/2005/8/layout/chevron2"/>
    <dgm:cxn modelId="{EA2092B7-EA52-4485-A7DD-ABFC89342442}" type="presParOf" srcId="{9FC19248-B166-45A0-B51A-03465C7C1542}" destId="{145DA072-5098-491C-866F-4C558B5347A9}" srcOrd="10" destOrd="0" presId="urn:microsoft.com/office/officeart/2005/8/layout/chevron2"/>
    <dgm:cxn modelId="{EACDC201-7535-46E2-ADDB-D7BBDAE78A98}" type="presParOf" srcId="{145DA072-5098-491C-866F-4C558B5347A9}" destId="{B0223B44-24AF-4C43-AEFB-8EACBED8516A}" srcOrd="0" destOrd="0" presId="urn:microsoft.com/office/officeart/2005/8/layout/chevron2"/>
    <dgm:cxn modelId="{F7A1147A-C4B9-4A03-8F62-D3B53B2E2558}" type="presParOf" srcId="{145DA072-5098-491C-866F-4C558B5347A9}" destId="{74BB11A2-26B3-442B-9E95-281E77C6AD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876074-AE2D-45A1-AE21-6E90229F70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B4F029F-C7B5-4E61-8527-E7E06D488321}">
      <dgm:prSet phldrT="[Text]"/>
      <dgm:spPr/>
      <dgm:t>
        <a:bodyPr/>
        <a:lstStyle/>
        <a:p>
          <a:r>
            <a:rPr lang="en-US" dirty="0"/>
            <a:t>1</a:t>
          </a:r>
        </a:p>
      </dgm:t>
    </dgm:pt>
    <dgm:pt modelId="{3ADC895F-43F4-4DB9-93FC-AFDCEE3B2D3A}" type="parTrans" cxnId="{A5CB7A24-04B8-4C67-B692-36DDE5D1005C}">
      <dgm:prSet/>
      <dgm:spPr/>
      <dgm:t>
        <a:bodyPr/>
        <a:lstStyle/>
        <a:p>
          <a:endParaRPr lang="en-US"/>
        </a:p>
      </dgm:t>
    </dgm:pt>
    <dgm:pt modelId="{3E566AB5-E212-441E-9EB0-093033C00A9E}" type="sibTrans" cxnId="{A5CB7A24-04B8-4C67-B692-36DDE5D1005C}">
      <dgm:prSet/>
      <dgm:spPr/>
      <dgm:t>
        <a:bodyPr/>
        <a:lstStyle/>
        <a:p>
          <a:endParaRPr lang="en-US"/>
        </a:p>
      </dgm:t>
    </dgm:pt>
    <dgm:pt modelId="{5ED81C9C-7D20-4055-B601-32172AE1156D}">
      <dgm:prSet phldrT="[Text]"/>
      <dgm:spPr/>
      <dgm:t>
        <a:bodyPr/>
        <a:lstStyle/>
        <a:p>
          <a:r>
            <a:rPr lang="en-US" dirty="0"/>
            <a:t> Request SpaceX launch data using GET request</a:t>
          </a:r>
        </a:p>
      </dgm:t>
    </dgm:pt>
    <dgm:pt modelId="{47900C8B-51F9-4A56-9A96-C8956BD5E84D}" type="parTrans" cxnId="{9C4A347A-B3D5-4B4F-B67B-A4605C6E4CF4}">
      <dgm:prSet/>
      <dgm:spPr/>
      <dgm:t>
        <a:bodyPr/>
        <a:lstStyle/>
        <a:p>
          <a:endParaRPr lang="en-US"/>
        </a:p>
      </dgm:t>
    </dgm:pt>
    <dgm:pt modelId="{886F10CE-DD18-4F03-BAE2-AE18AC8B150A}" type="sibTrans" cxnId="{9C4A347A-B3D5-4B4F-B67B-A4605C6E4CF4}">
      <dgm:prSet/>
      <dgm:spPr/>
      <dgm:t>
        <a:bodyPr/>
        <a:lstStyle/>
        <a:p>
          <a:endParaRPr lang="en-US"/>
        </a:p>
      </dgm:t>
    </dgm:pt>
    <dgm:pt modelId="{D565A285-CF84-470E-9774-9696F04E4173}">
      <dgm:prSet phldrT="[Text]"/>
      <dgm:spPr/>
      <dgm:t>
        <a:bodyPr/>
        <a:lstStyle/>
        <a:p>
          <a:r>
            <a:rPr lang="en-US" dirty="0"/>
            <a:t>2</a:t>
          </a:r>
        </a:p>
      </dgm:t>
    </dgm:pt>
    <dgm:pt modelId="{DA2E1E4F-6704-486D-9067-266549EF4C26}" type="parTrans" cxnId="{C49BFAA2-47F4-4E2C-A228-BB699793115F}">
      <dgm:prSet/>
      <dgm:spPr/>
      <dgm:t>
        <a:bodyPr/>
        <a:lstStyle/>
        <a:p>
          <a:endParaRPr lang="en-US"/>
        </a:p>
      </dgm:t>
    </dgm:pt>
    <dgm:pt modelId="{CEA7ABFC-E818-4AF5-96A2-E27C56FFE472}" type="sibTrans" cxnId="{C49BFAA2-47F4-4E2C-A228-BB699793115F}">
      <dgm:prSet/>
      <dgm:spPr/>
      <dgm:t>
        <a:bodyPr/>
        <a:lstStyle/>
        <a:p>
          <a:endParaRPr lang="en-US"/>
        </a:p>
      </dgm:t>
    </dgm:pt>
    <dgm:pt modelId="{4DC270CD-F580-477C-98B6-8C9A00D71C19}">
      <dgm:prSet phldrT="[Text]"/>
      <dgm:spPr/>
      <dgm:t>
        <a:bodyPr/>
        <a:lstStyle/>
        <a:p>
          <a:r>
            <a:rPr lang="en-US" dirty="0"/>
            <a:t>3</a:t>
          </a:r>
        </a:p>
      </dgm:t>
    </dgm:pt>
    <dgm:pt modelId="{C5AA7E10-B191-4550-83AC-78F720CB8727}" type="parTrans" cxnId="{534D9DDB-75DF-490C-8715-B8305448A991}">
      <dgm:prSet/>
      <dgm:spPr/>
      <dgm:t>
        <a:bodyPr/>
        <a:lstStyle/>
        <a:p>
          <a:endParaRPr lang="en-US"/>
        </a:p>
      </dgm:t>
    </dgm:pt>
    <dgm:pt modelId="{E48493E2-B5D2-4BB8-8359-980AEA55BB11}" type="sibTrans" cxnId="{534D9DDB-75DF-490C-8715-B8305448A991}">
      <dgm:prSet/>
      <dgm:spPr/>
      <dgm:t>
        <a:bodyPr/>
        <a:lstStyle/>
        <a:p>
          <a:endParaRPr lang="en-US"/>
        </a:p>
      </dgm:t>
    </dgm:pt>
    <dgm:pt modelId="{B14A1FD9-B602-4864-A444-BECED015E5A6}">
      <dgm:prSet/>
      <dgm:spPr/>
      <dgm:t>
        <a:bodyPr/>
        <a:lstStyle/>
        <a:p>
          <a:r>
            <a:rPr lang="en-US" dirty="0"/>
            <a:t>4</a:t>
          </a:r>
        </a:p>
      </dgm:t>
    </dgm:pt>
    <dgm:pt modelId="{D749454C-ECCB-411F-ADBF-CD7B8A513873}" type="parTrans" cxnId="{71C92B8B-1E75-4EC9-B5F0-B5E542AEAF68}">
      <dgm:prSet/>
      <dgm:spPr/>
      <dgm:t>
        <a:bodyPr/>
        <a:lstStyle/>
        <a:p>
          <a:endParaRPr lang="en-US"/>
        </a:p>
      </dgm:t>
    </dgm:pt>
    <dgm:pt modelId="{6BD5A343-EFB1-4B18-9C9C-70349698C339}" type="sibTrans" cxnId="{71C92B8B-1E75-4EC9-B5F0-B5E542AEAF68}">
      <dgm:prSet/>
      <dgm:spPr/>
      <dgm:t>
        <a:bodyPr/>
        <a:lstStyle/>
        <a:p>
          <a:endParaRPr lang="en-US"/>
        </a:p>
      </dgm:t>
    </dgm:pt>
    <dgm:pt modelId="{1F1E1408-B6EE-4563-B1CE-FC17D0DFC0FA}">
      <dgm:prSet/>
      <dgm:spPr/>
      <dgm:t>
        <a:bodyPr/>
        <a:lstStyle/>
        <a:p>
          <a:r>
            <a:rPr lang="en-US" dirty="0"/>
            <a:t> Normalize JSON response into a </a:t>
          </a:r>
          <a:r>
            <a:rPr lang="en-US" dirty="0" err="1"/>
            <a:t>dataframe</a:t>
          </a:r>
          <a:r>
            <a:rPr lang="en-US" dirty="0"/>
            <a:t>, data </a:t>
          </a:r>
        </a:p>
      </dgm:t>
    </dgm:pt>
    <dgm:pt modelId="{87BC8F34-11C8-47C7-94BF-9D311062461D}" type="parTrans" cxnId="{4D2E2D39-751A-448E-9BFC-90E3BAF8CA76}">
      <dgm:prSet/>
      <dgm:spPr/>
      <dgm:t>
        <a:bodyPr/>
        <a:lstStyle/>
        <a:p>
          <a:endParaRPr lang="en-US"/>
        </a:p>
      </dgm:t>
    </dgm:pt>
    <dgm:pt modelId="{0B64A58A-BBBC-4EBB-91FD-94E48AC879CD}" type="sibTrans" cxnId="{4D2E2D39-751A-448E-9BFC-90E3BAF8CA76}">
      <dgm:prSet/>
      <dgm:spPr/>
      <dgm:t>
        <a:bodyPr/>
        <a:lstStyle/>
        <a:p>
          <a:endParaRPr lang="en-US"/>
        </a:p>
      </dgm:t>
    </dgm:pt>
    <dgm:pt modelId="{1C309401-9A34-4531-A760-E412A7F383F6}">
      <dgm:prSet/>
      <dgm:spPr/>
      <dgm:t>
        <a:bodyPr/>
        <a:lstStyle/>
        <a:p>
          <a:r>
            <a:rPr lang="en-US" dirty="0"/>
            <a:t> Extract useful columns and move them to dictionary for new </a:t>
          </a:r>
          <a:r>
            <a:rPr lang="en-US" dirty="0" err="1"/>
            <a:t>dataframe</a:t>
          </a:r>
          <a:endParaRPr lang="en-US" dirty="0"/>
        </a:p>
      </dgm:t>
    </dgm:pt>
    <dgm:pt modelId="{BBE104A8-C1C2-4C23-8EE1-FF06AA6FE170}" type="parTrans" cxnId="{EBCCB201-D7CE-4A3F-86AA-1195856C0AE0}">
      <dgm:prSet/>
      <dgm:spPr/>
      <dgm:t>
        <a:bodyPr/>
        <a:lstStyle/>
        <a:p>
          <a:endParaRPr lang="en-US"/>
        </a:p>
      </dgm:t>
    </dgm:pt>
    <dgm:pt modelId="{B749D030-F01B-4E97-B070-C63AFFAF13FD}" type="sibTrans" cxnId="{EBCCB201-D7CE-4A3F-86AA-1195856C0AE0}">
      <dgm:prSet/>
      <dgm:spPr/>
      <dgm:t>
        <a:bodyPr/>
        <a:lstStyle/>
        <a:p>
          <a:endParaRPr lang="en-US"/>
        </a:p>
      </dgm:t>
    </dgm:pt>
    <dgm:pt modelId="{7A927A2D-5F86-4E89-BB68-842A1033D10F}">
      <dgm:prSet/>
      <dgm:spPr/>
      <dgm:t>
        <a:bodyPr/>
        <a:lstStyle/>
        <a:p>
          <a:r>
            <a:rPr lang="en-US" dirty="0"/>
            <a:t> Filter </a:t>
          </a:r>
          <a:r>
            <a:rPr lang="en-US" dirty="0" err="1"/>
            <a:t>dataframe</a:t>
          </a:r>
          <a:r>
            <a:rPr lang="en-US" dirty="0"/>
            <a:t> to include only Falcon 9 launches</a:t>
          </a:r>
        </a:p>
      </dgm:t>
    </dgm:pt>
    <dgm:pt modelId="{0B3C0697-46E7-4783-8A4C-0370DF875B7C}" type="parTrans" cxnId="{5F3E1580-DD9A-4DCD-8DE1-5494424FD5B0}">
      <dgm:prSet/>
      <dgm:spPr/>
      <dgm:t>
        <a:bodyPr/>
        <a:lstStyle/>
        <a:p>
          <a:endParaRPr lang="en-US"/>
        </a:p>
      </dgm:t>
    </dgm:pt>
    <dgm:pt modelId="{630322F4-9399-422F-B38E-8469C74FD81D}" type="sibTrans" cxnId="{5F3E1580-DD9A-4DCD-8DE1-5494424FD5B0}">
      <dgm:prSet/>
      <dgm:spPr/>
      <dgm:t>
        <a:bodyPr/>
        <a:lstStyle/>
        <a:p>
          <a:endParaRPr lang="en-US"/>
        </a:p>
      </dgm:t>
    </dgm:pt>
    <dgm:pt modelId="{9FC19248-B166-45A0-B51A-03465C7C1542}" type="pres">
      <dgm:prSet presAssocID="{28876074-AE2D-45A1-AE21-6E90229F7010}" presName="linearFlow" presStyleCnt="0">
        <dgm:presLayoutVars>
          <dgm:dir/>
          <dgm:animLvl val="lvl"/>
          <dgm:resizeHandles val="exact"/>
        </dgm:presLayoutVars>
      </dgm:prSet>
      <dgm:spPr/>
    </dgm:pt>
    <dgm:pt modelId="{C2A3C50E-F9C4-49E9-B737-D0FB868D1A2E}" type="pres">
      <dgm:prSet presAssocID="{FB4F029F-C7B5-4E61-8527-E7E06D488321}" presName="composite" presStyleCnt="0"/>
      <dgm:spPr/>
    </dgm:pt>
    <dgm:pt modelId="{34CB3C14-8E14-485B-B9E7-D48A3BCB58AF}" type="pres">
      <dgm:prSet presAssocID="{FB4F029F-C7B5-4E61-8527-E7E06D488321}" presName="parentText" presStyleLbl="alignNode1" presStyleIdx="0" presStyleCnt="4">
        <dgm:presLayoutVars>
          <dgm:chMax val="1"/>
          <dgm:bulletEnabled val="1"/>
        </dgm:presLayoutVars>
      </dgm:prSet>
      <dgm:spPr/>
    </dgm:pt>
    <dgm:pt modelId="{3B6FEA58-0CF6-47A7-BAD1-62B3F62AFCED}" type="pres">
      <dgm:prSet presAssocID="{FB4F029F-C7B5-4E61-8527-E7E06D488321}" presName="descendantText" presStyleLbl="alignAcc1" presStyleIdx="0" presStyleCnt="4">
        <dgm:presLayoutVars>
          <dgm:bulletEnabled val="1"/>
        </dgm:presLayoutVars>
      </dgm:prSet>
      <dgm:spPr/>
    </dgm:pt>
    <dgm:pt modelId="{412EAB67-989F-441A-B069-5579FEB52DF4}" type="pres">
      <dgm:prSet presAssocID="{3E566AB5-E212-441E-9EB0-093033C00A9E}" presName="sp" presStyleCnt="0"/>
      <dgm:spPr/>
    </dgm:pt>
    <dgm:pt modelId="{F08F938C-DC56-48A4-AB8C-79EC13192DB9}" type="pres">
      <dgm:prSet presAssocID="{D565A285-CF84-470E-9774-9696F04E4173}" presName="composite" presStyleCnt="0"/>
      <dgm:spPr/>
    </dgm:pt>
    <dgm:pt modelId="{E878EBB0-52E0-4879-944A-0674BE15EF72}" type="pres">
      <dgm:prSet presAssocID="{D565A285-CF84-470E-9774-9696F04E4173}" presName="parentText" presStyleLbl="alignNode1" presStyleIdx="1" presStyleCnt="4">
        <dgm:presLayoutVars>
          <dgm:chMax val="1"/>
          <dgm:bulletEnabled val="1"/>
        </dgm:presLayoutVars>
      </dgm:prSet>
      <dgm:spPr/>
    </dgm:pt>
    <dgm:pt modelId="{C939D44F-B1A2-4919-B171-1533A9D859E8}" type="pres">
      <dgm:prSet presAssocID="{D565A285-CF84-470E-9774-9696F04E4173}" presName="descendantText" presStyleLbl="alignAcc1" presStyleIdx="1" presStyleCnt="4">
        <dgm:presLayoutVars>
          <dgm:bulletEnabled val="1"/>
        </dgm:presLayoutVars>
      </dgm:prSet>
      <dgm:spPr/>
    </dgm:pt>
    <dgm:pt modelId="{3629DBF4-6B5B-4583-8331-B68EB472E4E4}" type="pres">
      <dgm:prSet presAssocID="{CEA7ABFC-E818-4AF5-96A2-E27C56FFE472}" presName="sp" presStyleCnt="0"/>
      <dgm:spPr/>
    </dgm:pt>
    <dgm:pt modelId="{032E331D-0BBB-47DC-BF45-63957AFCAF01}" type="pres">
      <dgm:prSet presAssocID="{4DC270CD-F580-477C-98B6-8C9A00D71C19}" presName="composite" presStyleCnt="0"/>
      <dgm:spPr/>
    </dgm:pt>
    <dgm:pt modelId="{ACE40030-DE96-4C78-A50E-62C45477C093}" type="pres">
      <dgm:prSet presAssocID="{4DC270CD-F580-477C-98B6-8C9A00D71C19}" presName="parentText" presStyleLbl="alignNode1" presStyleIdx="2" presStyleCnt="4">
        <dgm:presLayoutVars>
          <dgm:chMax val="1"/>
          <dgm:bulletEnabled val="1"/>
        </dgm:presLayoutVars>
      </dgm:prSet>
      <dgm:spPr/>
    </dgm:pt>
    <dgm:pt modelId="{53F52BA3-FC11-4D2B-835F-052FFB3952D7}" type="pres">
      <dgm:prSet presAssocID="{4DC270CD-F580-477C-98B6-8C9A00D71C19}" presName="descendantText" presStyleLbl="alignAcc1" presStyleIdx="2" presStyleCnt="4">
        <dgm:presLayoutVars>
          <dgm:bulletEnabled val="1"/>
        </dgm:presLayoutVars>
      </dgm:prSet>
      <dgm:spPr/>
    </dgm:pt>
    <dgm:pt modelId="{084D122A-7E45-4576-9348-41A4CD623820}" type="pres">
      <dgm:prSet presAssocID="{E48493E2-B5D2-4BB8-8359-980AEA55BB11}" presName="sp" presStyleCnt="0"/>
      <dgm:spPr/>
    </dgm:pt>
    <dgm:pt modelId="{F020171D-4DE3-4C50-95FC-B80D33984A7A}" type="pres">
      <dgm:prSet presAssocID="{B14A1FD9-B602-4864-A444-BECED015E5A6}" presName="composite" presStyleCnt="0"/>
      <dgm:spPr/>
    </dgm:pt>
    <dgm:pt modelId="{8C51331A-C2DB-4DF9-830F-9D1F6C1AFDF2}" type="pres">
      <dgm:prSet presAssocID="{B14A1FD9-B602-4864-A444-BECED015E5A6}" presName="parentText" presStyleLbl="alignNode1" presStyleIdx="3" presStyleCnt="4">
        <dgm:presLayoutVars>
          <dgm:chMax val="1"/>
          <dgm:bulletEnabled val="1"/>
        </dgm:presLayoutVars>
      </dgm:prSet>
      <dgm:spPr/>
    </dgm:pt>
    <dgm:pt modelId="{ECB43B11-048A-4733-9247-103C5498DB97}" type="pres">
      <dgm:prSet presAssocID="{B14A1FD9-B602-4864-A444-BECED015E5A6}" presName="descendantText" presStyleLbl="alignAcc1" presStyleIdx="3" presStyleCnt="4">
        <dgm:presLayoutVars>
          <dgm:bulletEnabled val="1"/>
        </dgm:presLayoutVars>
      </dgm:prSet>
      <dgm:spPr/>
    </dgm:pt>
  </dgm:ptLst>
  <dgm:cxnLst>
    <dgm:cxn modelId="{EBCCB201-D7CE-4A3F-86AA-1195856C0AE0}" srcId="{4DC270CD-F580-477C-98B6-8C9A00D71C19}" destId="{1C309401-9A34-4531-A760-E412A7F383F6}" srcOrd="0" destOrd="0" parTransId="{BBE104A8-C1C2-4C23-8EE1-FF06AA6FE170}" sibTransId="{B749D030-F01B-4E97-B070-C63AFFAF13FD}"/>
    <dgm:cxn modelId="{A5CB7A24-04B8-4C67-B692-36DDE5D1005C}" srcId="{28876074-AE2D-45A1-AE21-6E90229F7010}" destId="{FB4F029F-C7B5-4E61-8527-E7E06D488321}" srcOrd="0" destOrd="0" parTransId="{3ADC895F-43F4-4DB9-93FC-AFDCEE3B2D3A}" sibTransId="{3E566AB5-E212-441E-9EB0-093033C00A9E}"/>
    <dgm:cxn modelId="{4D2E2D39-751A-448E-9BFC-90E3BAF8CA76}" srcId="{D565A285-CF84-470E-9774-9696F04E4173}" destId="{1F1E1408-B6EE-4563-B1CE-FC17D0DFC0FA}" srcOrd="0" destOrd="0" parTransId="{87BC8F34-11C8-47C7-94BF-9D311062461D}" sibTransId="{0B64A58A-BBBC-4EBB-91FD-94E48AC879CD}"/>
    <dgm:cxn modelId="{66F5783B-1088-4D1D-8CD6-C919805468F5}" type="presOf" srcId="{1F1E1408-B6EE-4563-B1CE-FC17D0DFC0FA}" destId="{C939D44F-B1A2-4919-B171-1533A9D859E8}" srcOrd="0" destOrd="0" presId="urn:microsoft.com/office/officeart/2005/8/layout/chevron2"/>
    <dgm:cxn modelId="{556B3666-BB4F-46B3-86E3-5ED15E0A7AA3}" type="presOf" srcId="{28876074-AE2D-45A1-AE21-6E90229F7010}" destId="{9FC19248-B166-45A0-B51A-03465C7C1542}" srcOrd="0" destOrd="0" presId="urn:microsoft.com/office/officeart/2005/8/layout/chevron2"/>
    <dgm:cxn modelId="{43EF4474-B196-4AFC-BCCB-A8BD38178D92}" type="presOf" srcId="{4DC270CD-F580-477C-98B6-8C9A00D71C19}" destId="{ACE40030-DE96-4C78-A50E-62C45477C093}" srcOrd="0" destOrd="0" presId="urn:microsoft.com/office/officeart/2005/8/layout/chevron2"/>
    <dgm:cxn modelId="{9C4A347A-B3D5-4B4F-B67B-A4605C6E4CF4}" srcId="{FB4F029F-C7B5-4E61-8527-E7E06D488321}" destId="{5ED81C9C-7D20-4055-B601-32172AE1156D}" srcOrd="0" destOrd="0" parTransId="{47900C8B-51F9-4A56-9A96-C8956BD5E84D}" sibTransId="{886F10CE-DD18-4F03-BAE2-AE18AC8B150A}"/>
    <dgm:cxn modelId="{5F3E1580-DD9A-4DCD-8DE1-5494424FD5B0}" srcId="{B14A1FD9-B602-4864-A444-BECED015E5A6}" destId="{7A927A2D-5F86-4E89-BB68-842A1033D10F}" srcOrd="0" destOrd="0" parTransId="{0B3C0697-46E7-4783-8A4C-0370DF875B7C}" sibTransId="{630322F4-9399-422F-B38E-8469C74FD81D}"/>
    <dgm:cxn modelId="{D725F08A-4E0E-449F-B889-2964270D8F87}" type="presOf" srcId="{7A927A2D-5F86-4E89-BB68-842A1033D10F}" destId="{ECB43B11-048A-4733-9247-103C5498DB97}" srcOrd="0" destOrd="0" presId="urn:microsoft.com/office/officeart/2005/8/layout/chevron2"/>
    <dgm:cxn modelId="{71C92B8B-1E75-4EC9-B5F0-B5E542AEAF68}" srcId="{28876074-AE2D-45A1-AE21-6E90229F7010}" destId="{B14A1FD9-B602-4864-A444-BECED015E5A6}" srcOrd="3" destOrd="0" parTransId="{D749454C-ECCB-411F-ADBF-CD7B8A513873}" sibTransId="{6BD5A343-EFB1-4B18-9C9C-70349698C339}"/>
    <dgm:cxn modelId="{C49BFAA2-47F4-4E2C-A228-BB699793115F}" srcId="{28876074-AE2D-45A1-AE21-6E90229F7010}" destId="{D565A285-CF84-470E-9774-9696F04E4173}" srcOrd="1" destOrd="0" parTransId="{DA2E1E4F-6704-486D-9067-266549EF4C26}" sibTransId="{CEA7ABFC-E818-4AF5-96A2-E27C56FFE472}"/>
    <dgm:cxn modelId="{B35F9DA4-9061-414D-AEAB-F92D82E28B99}" type="presOf" srcId="{5ED81C9C-7D20-4055-B601-32172AE1156D}" destId="{3B6FEA58-0CF6-47A7-BAD1-62B3F62AFCED}" srcOrd="0" destOrd="0" presId="urn:microsoft.com/office/officeart/2005/8/layout/chevron2"/>
    <dgm:cxn modelId="{E5EE2EA5-CE67-4D2C-8F39-CEA4901E1EC6}" type="presOf" srcId="{D565A285-CF84-470E-9774-9696F04E4173}" destId="{E878EBB0-52E0-4879-944A-0674BE15EF72}" srcOrd="0" destOrd="0" presId="urn:microsoft.com/office/officeart/2005/8/layout/chevron2"/>
    <dgm:cxn modelId="{F066CBAB-2FD7-4A39-9678-9F4C5D102CA7}" type="presOf" srcId="{FB4F029F-C7B5-4E61-8527-E7E06D488321}" destId="{34CB3C14-8E14-485B-B9E7-D48A3BCB58AF}" srcOrd="0" destOrd="0" presId="urn:microsoft.com/office/officeart/2005/8/layout/chevron2"/>
    <dgm:cxn modelId="{5BFA36C4-B5AF-4F1B-9776-1F90B6D0E11A}" type="presOf" srcId="{1C309401-9A34-4531-A760-E412A7F383F6}" destId="{53F52BA3-FC11-4D2B-835F-052FFB3952D7}" srcOrd="0" destOrd="0" presId="urn:microsoft.com/office/officeart/2005/8/layout/chevron2"/>
    <dgm:cxn modelId="{FEA00ED5-946A-4235-ADB0-B20C3AF5A602}" type="presOf" srcId="{B14A1FD9-B602-4864-A444-BECED015E5A6}" destId="{8C51331A-C2DB-4DF9-830F-9D1F6C1AFDF2}" srcOrd="0" destOrd="0" presId="urn:microsoft.com/office/officeart/2005/8/layout/chevron2"/>
    <dgm:cxn modelId="{534D9DDB-75DF-490C-8715-B8305448A991}" srcId="{28876074-AE2D-45A1-AE21-6E90229F7010}" destId="{4DC270CD-F580-477C-98B6-8C9A00D71C19}" srcOrd="2" destOrd="0" parTransId="{C5AA7E10-B191-4550-83AC-78F720CB8727}" sibTransId="{E48493E2-B5D2-4BB8-8359-980AEA55BB11}"/>
    <dgm:cxn modelId="{80E263B9-A63C-4A54-91D5-C9629B18F149}" type="presParOf" srcId="{9FC19248-B166-45A0-B51A-03465C7C1542}" destId="{C2A3C50E-F9C4-49E9-B737-D0FB868D1A2E}" srcOrd="0" destOrd="0" presId="urn:microsoft.com/office/officeart/2005/8/layout/chevron2"/>
    <dgm:cxn modelId="{BEDC47AF-9F11-4E96-997F-023E48A397B2}" type="presParOf" srcId="{C2A3C50E-F9C4-49E9-B737-D0FB868D1A2E}" destId="{34CB3C14-8E14-485B-B9E7-D48A3BCB58AF}" srcOrd="0" destOrd="0" presId="urn:microsoft.com/office/officeart/2005/8/layout/chevron2"/>
    <dgm:cxn modelId="{F0BF7875-A3C0-44DD-99DD-867E9A2BA427}" type="presParOf" srcId="{C2A3C50E-F9C4-49E9-B737-D0FB868D1A2E}" destId="{3B6FEA58-0CF6-47A7-BAD1-62B3F62AFCED}" srcOrd="1" destOrd="0" presId="urn:microsoft.com/office/officeart/2005/8/layout/chevron2"/>
    <dgm:cxn modelId="{A6B6C503-BEF0-49E1-BAFC-96D520A3D2C5}" type="presParOf" srcId="{9FC19248-B166-45A0-B51A-03465C7C1542}" destId="{412EAB67-989F-441A-B069-5579FEB52DF4}" srcOrd="1" destOrd="0" presId="urn:microsoft.com/office/officeart/2005/8/layout/chevron2"/>
    <dgm:cxn modelId="{2C2A65D4-736F-43FC-8B81-B49FAE6162F5}" type="presParOf" srcId="{9FC19248-B166-45A0-B51A-03465C7C1542}" destId="{F08F938C-DC56-48A4-AB8C-79EC13192DB9}" srcOrd="2" destOrd="0" presId="urn:microsoft.com/office/officeart/2005/8/layout/chevron2"/>
    <dgm:cxn modelId="{EE444CAF-54BA-4157-8DCA-F06F790E0A05}" type="presParOf" srcId="{F08F938C-DC56-48A4-AB8C-79EC13192DB9}" destId="{E878EBB0-52E0-4879-944A-0674BE15EF72}" srcOrd="0" destOrd="0" presId="urn:microsoft.com/office/officeart/2005/8/layout/chevron2"/>
    <dgm:cxn modelId="{BCAB8716-7574-4456-B376-5E33DEABD215}" type="presParOf" srcId="{F08F938C-DC56-48A4-AB8C-79EC13192DB9}" destId="{C939D44F-B1A2-4919-B171-1533A9D859E8}" srcOrd="1" destOrd="0" presId="urn:microsoft.com/office/officeart/2005/8/layout/chevron2"/>
    <dgm:cxn modelId="{3FA911B3-6C3F-46E4-8A61-1B27DC34B401}" type="presParOf" srcId="{9FC19248-B166-45A0-B51A-03465C7C1542}" destId="{3629DBF4-6B5B-4583-8331-B68EB472E4E4}" srcOrd="3" destOrd="0" presId="urn:microsoft.com/office/officeart/2005/8/layout/chevron2"/>
    <dgm:cxn modelId="{52CF6DAE-26FE-4942-A340-78C58365D916}" type="presParOf" srcId="{9FC19248-B166-45A0-B51A-03465C7C1542}" destId="{032E331D-0BBB-47DC-BF45-63957AFCAF01}" srcOrd="4" destOrd="0" presId="urn:microsoft.com/office/officeart/2005/8/layout/chevron2"/>
    <dgm:cxn modelId="{6BC108E8-CCCF-4E22-81BC-D0EE263832B4}" type="presParOf" srcId="{032E331D-0BBB-47DC-BF45-63957AFCAF01}" destId="{ACE40030-DE96-4C78-A50E-62C45477C093}" srcOrd="0" destOrd="0" presId="urn:microsoft.com/office/officeart/2005/8/layout/chevron2"/>
    <dgm:cxn modelId="{70E54E42-2F05-4AB9-8156-4C97C6652D9D}" type="presParOf" srcId="{032E331D-0BBB-47DC-BF45-63957AFCAF01}" destId="{53F52BA3-FC11-4D2B-835F-052FFB3952D7}" srcOrd="1" destOrd="0" presId="urn:microsoft.com/office/officeart/2005/8/layout/chevron2"/>
    <dgm:cxn modelId="{6114725E-8FBC-489F-8024-D9F037C705E6}" type="presParOf" srcId="{9FC19248-B166-45A0-B51A-03465C7C1542}" destId="{084D122A-7E45-4576-9348-41A4CD623820}" srcOrd="5" destOrd="0" presId="urn:microsoft.com/office/officeart/2005/8/layout/chevron2"/>
    <dgm:cxn modelId="{28E2FA25-3ED4-4853-8D75-38E2A2DAC64B}" type="presParOf" srcId="{9FC19248-B166-45A0-B51A-03465C7C1542}" destId="{F020171D-4DE3-4C50-95FC-B80D33984A7A}" srcOrd="6" destOrd="0" presId="urn:microsoft.com/office/officeart/2005/8/layout/chevron2"/>
    <dgm:cxn modelId="{AA2BF5D0-01AE-4DB2-8FF9-E7B0FC014DEE}" type="presParOf" srcId="{F020171D-4DE3-4C50-95FC-B80D33984A7A}" destId="{8C51331A-C2DB-4DF9-830F-9D1F6C1AFDF2}" srcOrd="0" destOrd="0" presId="urn:microsoft.com/office/officeart/2005/8/layout/chevron2"/>
    <dgm:cxn modelId="{C5A3212F-3757-492E-B870-41CA9E4BE319}" type="presParOf" srcId="{F020171D-4DE3-4C50-95FC-B80D33984A7A}" destId="{ECB43B11-048A-4733-9247-103C5498DB9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876074-AE2D-45A1-AE21-6E90229F70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B4F029F-C7B5-4E61-8527-E7E06D488321}">
      <dgm:prSet phldrT="[Text]"/>
      <dgm:spPr/>
      <dgm:t>
        <a:bodyPr/>
        <a:lstStyle/>
        <a:p>
          <a:r>
            <a:rPr lang="en-US" dirty="0"/>
            <a:t>1</a:t>
          </a:r>
        </a:p>
      </dgm:t>
    </dgm:pt>
    <dgm:pt modelId="{3ADC895F-43F4-4DB9-93FC-AFDCEE3B2D3A}" type="parTrans" cxnId="{A5CB7A24-04B8-4C67-B692-36DDE5D1005C}">
      <dgm:prSet/>
      <dgm:spPr/>
      <dgm:t>
        <a:bodyPr/>
        <a:lstStyle/>
        <a:p>
          <a:endParaRPr lang="en-US"/>
        </a:p>
      </dgm:t>
    </dgm:pt>
    <dgm:pt modelId="{3E566AB5-E212-441E-9EB0-093033C00A9E}" type="sibTrans" cxnId="{A5CB7A24-04B8-4C67-B692-36DDE5D1005C}">
      <dgm:prSet/>
      <dgm:spPr/>
      <dgm:t>
        <a:bodyPr/>
        <a:lstStyle/>
        <a:p>
          <a:endParaRPr lang="en-US"/>
        </a:p>
      </dgm:t>
    </dgm:pt>
    <dgm:pt modelId="{5ED81C9C-7D20-4055-B601-32172AE1156D}">
      <dgm:prSet phldrT="[Text]"/>
      <dgm:spPr/>
      <dgm:t>
        <a:bodyPr/>
        <a:lstStyle/>
        <a:p>
          <a:r>
            <a:rPr lang="en-US" dirty="0"/>
            <a:t> Calculate the number of launches on each launch site</a:t>
          </a:r>
        </a:p>
      </dgm:t>
    </dgm:pt>
    <dgm:pt modelId="{47900C8B-51F9-4A56-9A96-C8956BD5E84D}" type="parTrans" cxnId="{9C4A347A-B3D5-4B4F-B67B-A4605C6E4CF4}">
      <dgm:prSet/>
      <dgm:spPr/>
      <dgm:t>
        <a:bodyPr/>
        <a:lstStyle/>
        <a:p>
          <a:endParaRPr lang="en-US"/>
        </a:p>
      </dgm:t>
    </dgm:pt>
    <dgm:pt modelId="{886F10CE-DD18-4F03-BAE2-AE18AC8B150A}" type="sibTrans" cxnId="{9C4A347A-B3D5-4B4F-B67B-A4605C6E4CF4}">
      <dgm:prSet/>
      <dgm:spPr/>
      <dgm:t>
        <a:bodyPr/>
        <a:lstStyle/>
        <a:p>
          <a:endParaRPr lang="en-US"/>
        </a:p>
      </dgm:t>
    </dgm:pt>
    <dgm:pt modelId="{D565A285-CF84-470E-9774-9696F04E4173}">
      <dgm:prSet phldrT="[Text]"/>
      <dgm:spPr/>
      <dgm:t>
        <a:bodyPr/>
        <a:lstStyle/>
        <a:p>
          <a:r>
            <a:rPr lang="en-US" dirty="0"/>
            <a:t>2</a:t>
          </a:r>
        </a:p>
      </dgm:t>
    </dgm:pt>
    <dgm:pt modelId="{DA2E1E4F-6704-486D-9067-266549EF4C26}" type="parTrans" cxnId="{C49BFAA2-47F4-4E2C-A228-BB699793115F}">
      <dgm:prSet/>
      <dgm:spPr/>
      <dgm:t>
        <a:bodyPr/>
        <a:lstStyle/>
        <a:p>
          <a:endParaRPr lang="en-US"/>
        </a:p>
      </dgm:t>
    </dgm:pt>
    <dgm:pt modelId="{CEA7ABFC-E818-4AF5-96A2-E27C56FFE472}" type="sibTrans" cxnId="{C49BFAA2-47F4-4E2C-A228-BB699793115F}">
      <dgm:prSet/>
      <dgm:spPr/>
      <dgm:t>
        <a:bodyPr/>
        <a:lstStyle/>
        <a:p>
          <a:endParaRPr lang="en-US"/>
        </a:p>
      </dgm:t>
    </dgm:pt>
    <dgm:pt modelId="{4DC270CD-F580-477C-98B6-8C9A00D71C19}">
      <dgm:prSet phldrT="[Text]"/>
      <dgm:spPr/>
      <dgm:t>
        <a:bodyPr/>
        <a:lstStyle/>
        <a:p>
          <a:r>
            <a:rPr lang="en-US" dirty="0"/>
            <a:t>3</a:t>
          </a:r>
        </a:p>
      </dgm:t>
    </dgm:pt>
    <dgm:pt modelId="{C5AA7E10-B191-4550-83AC-78F720CB8727}" type="parTrans" cxnId="{534D9DDB-75DF-490C-8715-B8305448A991}">
      <dgm:prSet/>
      <dgm:spPr/>
      <dgm:t>
        <a:bodyPr/>
        <a:lstStyle/>
        <a:p>
          <a:endParaRPr lang="en-US"/>
        </a:p>
      </dgm:t>
    </dgm:pt>
    <dgm:pt modelId="{E48493E2-B5D2-4BB8-8359-980AEA55BB11}" type="sibTrans" cxnId="{534D9DDB-75DF-490C-8715-B8305448A991}">
      <dgm:prSet/>
      <dgm:spPr/>
      <dgm:t>
        <a:bodyPr/>
        <a:lstStyle/>
        <a:p>
          <a:endParaRPr lang="en-US"/>
        </a:p>
      </dgm:t>
    </dgm:pt>
    <dgm:pt modelId="{B14A1FD9-B602-4864-A444-BECED015E5A6}">
      <dgm:prSet/>
      <dgm:spPr/>
      <dgm:t>
        <a:bodyPr/>
        <a:lstStyle/>
        <a:p>
          <a:r>
            <a:rPr lang="en-US" dirty="0"/>
            <a:t>4</a:t>
          </a:r>
        </a:p>
      </dgm:t>
    </dgm:pt>
    <dgm:pt modelId="{D749454C-ECCB-411F-ADBF-CD7B8A513873}" type="parTrans" cxnId="{71C92B8B-1E75-4EC9-B5F0-B5E542AEAF68}">
      <dgm:prSet/>
      <dgm:spPr/>
      <dgm:t>
        <a:bodyPr/>
        <a:lstStyle/>
        <a:p>
          <a:endParaRPr lang="en-US"/>
        </a:p>
      </dgm:t>
    </dgm:pt>
    <dgm:pt modelId="{6BD5A343-EFB1-4B18-9C9C-70349698C339}" type="sibTrans" cxnId="{71C92B8B-1E75-4EC9-B5F0-B5E542AEAF68}">
      <dgm:prSet/>
      <dgm:spPr/>
      <dgm:t>
        <a:bodyPr/>
        <a:lstStyle/>
        <a:p>
          <a:endParaRPr lang="en-US"/>
        </a:p>
      </dgm:t>
    </dgm:pt>
    <dgm:pt modelId="{C7C7B16B-F571-4D50-B030-8DE6CEDAA8DA}">
      <dgm:prSet/>
      <dgm:spPr/>
      <dgm:t>
        <a:bodyPr/>
        <a:lstStyle/>
        <a:p>
          <a:r>
            <a:rPr lang="en-US" dirty="0"/>
            <a:t>5</a:t>
          </a:r>
        </a:p>
      </dgm:t>
    </dgm:pt>
    <dgm:pt modelId="{5E27318F-EE5D-42D8-B951-524A3DDDE452}" type="parTrans" cxnId="{CF50E133-0162-418E-AFCF-934507F1F23D}">
      <dgm:prSet/>
      <dgm:spPr/>
      <dgm:t>
        <a:bodyPr/>
        <a:lstStyle/>
        <a:p>
          <a:endParaRPr lang="en-US"/>
        </a:p>
      </dgm:t>
    </dgm:pt>
    <dgm:pt modelId="{8C3DD1E0-3DA8-4950-A94F-8FA3E25D4DB0}" type="sibTrans" cxnId="{CF50E133-0162-418E-AFCF-934507F1F23D}">
      <dgm:prSet/>
      <dgm:spPr/>
      <dgm:t>
        <a:bodyPr/>
        <a:lstStyle/>
        <a:p>
          <a:endParaRPr lang="en-US"/>
        </a:p>
      </dgm:t>
    </dgm:pt>
    <dgm:pt modelId="{1F1E1408-B6EE-4563-B1CE-FC17D0DFC0FA}">
      <dgm:prSet/>
      <dgm:spPr/>
      <dgm:t>
        <a:bodyPr/>
        <a:lstStyle/>
        <a:p>
          <a:r>
            <a:rPr lang="en-US" dirty="0"/>
            <a:t> Calculate the number and occurrence of each orbit</a:t>
          </a:r>
        </a:p>
      </dgm:t>
    </dgm:pt>
    <dgm:pt modelId="{87BC8F34-11C8-47C7-94BF-9D311062461D}" type="parTrans" cxnId="{4D2E2D39-751A-448E-9BFC-90E3BAF8CA76}">
      <dgm:prSet/>
      <dgm:spPr/>
      <dgm:t>
        <a:bodyPr/>
        <a:lstStyle/>
        <a:p>
          <a:endParaRPr lang="en-US"/>
        </a:p>
      </dgm:t>
    </dgm:pt>
    <dgm:pt modelId="{0B64A58A-BBBC-4EBB-91FD-94E48AC879CD}" type="sibTrans" cxnId="{4D2E2D39-751A-448E-9BFC-90E3BAF8CA76}">
      <dgm:prSet/>
      <dgm:spPr/>
      <dgm:t>
        <a:bodyPr/>
        <a:lstStyle/>
        <a:p>
          <a:endParaRPr lang="en-US"/>
        </a:p>
      </dgm:t>
    </dgm:pt>
    <dgm:pt modelId="{1C309401-9A34-4531-A760-E412A7F383F6}">
      <dgm:prSet/>
      <dgm:spPr/>
      <dgm:t>
        <a:bodyPr/>
        <a:lstStyle/>
        <a:p>
          <a:r>
            <a:rPr lang="en-US" dirty="0"/>
            <a:t> Calculate the number and occurrence of mission outcome per orbit type</a:t>
          </a:r>
        </a:p>
      </dgm:t>
    </dgm:pt>
    <dgm:pt modelId="{BBE104A8-C1C2-4C23-8EE1-FF06AA6FE170}" type="parTrans" cxnId="{EBCCB201-D7CE-4A3F-86AA-1195856C0AE0}">
      <dgm:prSet/>
      <dgm:spPr/>
      <dgm:t>
        <a:bodyPr/>
        <a:lstStyle/>
        <a:p>
          <a:endParaRPr lang="en-US"/>
        </a:p>
      </dgm:t>
    </dgm:pt>
    <dgm:pt modelId="{B749D030-F01B-4E97-B070-C63AFFAF13FD}" type="sibTrans" cxnId="{EBCCB201-D7CE-4A3F-86AA-1195856C0AE0}">
      <dgm:prSet/>
      <dgm:spPr/>
      <dgm:t>
        <a:bodyPr/>
        <a:lstStyle/>
        <a:p>
          <a:endParaRPr lang="en-US"/>
        </a:p>
      </dgm:t>
    </dgm:pt>
    <dgm:pt modelId="{7A927A2D-5F86-4E89-BB68-842A1033D10F}">
      <dgm:prSet/>
      <dgm:spPr/>
      <dgm:t>
        <a:bodyPr/>
        <a:lstStyle/>
        <a:p>
          <a:r>
            <a:rPr lang="en-US" dirty="0"/>
            <a:t> Create a landing outcome label from Outcome column using replace</a:t>
          </a:r>
        </a:p>
      </dgm:t>
    </dgm:pt>
    <dgm:pt modelId="{0B3C0697-46E7-4783-8A4C-0370DF875B7C}" type="parTrans" cxnId="{5F3E1580-DD9A-4DCD-8DE1-5494424FD5B0}">
      <dgm:prSet/>
      <dgm:spPr/>
      <dgm:t>
        <a:bodyPr/>
        <a:lstStyle/>
        <a:p>
          <a:endParaRPr lang="en-US"/>
        </a:p>
      </dgm:t>
    </dgm:pt>
    <dgm:pt modelId="{630322F4-9399-422F-B38E-8469C74FD81D}" type="sibTrans" cxnId="{5F3E1580-DD9A-4DCD-8DE1-5494424FD5B0}">
      <dgm:prSet/>
      <dgm:spPr/>
      <dgm:t>
        <a:bodyPr/>
        <a:lstStyle/>
        <a:p>
          <a:endParaRPr lang="en-US"/>
        </a:p>
      </dgm:t>
    </dgm:pt>
    <dgm:pt modelId="{B6F47A5A-6DC4-4576-84BB-24C8174414E9}">
      <dgm:prSet/>
      <dgm:spPr/>
      <dgm:t>
        <a:bodyPr/>
        <a:lstStyle/>
        <a:p>
          <a:r>
            <a:rPr lang="en-US" dirty="0"/>
            <a:t> Export data to CSV file</a:t>
          </a:r>
        </a:p>
      </dgm:t>
    </dgm:pt>
    <dgm:pt modelId="{57B73FA9-4AEC-45C5-808F-17587C514EED}" type="parTrans" cxnId="{8EEF6AF6-D9BB-4636-A3D9-DE590A00D061}">
      <dgm:prSet/>
      <dgm:spPr/>
      <dgm:t>
        <a:bodyPr/>
        <a:lstStyle/>
        <a:p>
          <a:endParaRPr lang="en-US"/>
        </a:p>
      </dgm:t>
    </dgm:pt>
    <dgm:pt modelId="{F7921CF4-7076-4AD3-9FB7-76CB06E1B0E5}" type="sibTrans" cxnId="{8EEF6AF6-D9BB-4636-A3D9-DE590A00D061}">
      <dgm:prSet/>
      <dgm:spPr/>
      <dgm:t>
        <a:bodyPr/>
        <a:lstStyle/>
        <a:p>
          <a:endParaRPr lang="en-US"/>
        </a:p>
      </dgm:t>
    </dgm:pt>
    <dgm:pt modelId="{9FC19248-B166-45A0-B51A-03465C7C1542}" type="pres">
      <dgm:prSet presAssocID="{28876074-AE2D-45A1-AE21-6E90229F7010}" presName="linearFlow" presStyleCnt="0">
        <dgm:presLayoutVars>
          <dgm:dir/>
          <dgm:animLvl val="lvl"/>
          <dgm:resizeHandles val="exact"/>
        </dgm:presLayoutVars>
      </dgm:prSet>
      <dgm:spPr/>
    </dgm:pt>
    <dgm:pt modelId="{C2A3C50E-F9C4-49E9-B737-D0FB868D1A2E}" type="pres">
      <dgm:prSet presAssocID="{FB4F029F-C7B5-4E61-8527-E7E06D488321}" presName="composite" presStyleCnt="0"/>
      <dgm:spPr/>
    </dgm:pt>
    <dgm:pt modelId="{34CB3C14-8E14-485B-B9E7-D48A3BCB58AF}" type="pres">
      <dgm:prSet presAssocID="{FB4F029F-C7B5-4E61-8527-E7E06D488321}" presName="parentText" presStyleLbl="alignNode1" presStyleIdx="0" presStyleCnt="5">
        <dgm:presLayoutVars>
          <dgm:chMax val="1"/>
          <dgm:bulletEnabled val="1"/>
        </dgm:presLayoutVars>
      </dgm:prSet>
      <dgm:spPr/>
    </dgm:pt>
    <dgm:pt modelId="{3B6FEA58-0CF6-47A7-BAD1-62B3F62AFCED}" type="pres">
      <dgm:prSet presAssocID="{FB4F029F-C7B5-4E61-8527-E7E06D488321}" presName="descendantText" presStyleLbl="alignAcc1" presStyleIdx="0" presStyleCnt="5">
        <dgm:presLayoutVars>
          <dgm:bulletEnabled val="1"/>
        </dgm:presLayoutVars>
      </dgm:prSet>
      <dgm:spPr/>
    </dgm:pt>
    <dgm:pt modelId="{412EAB67-989F-441A-B069-5579FEB52DF4}" type="pres">
      <dgm:prSet presAssocID="{3E566AB5-E212-441E-9EB0-093033C00A9E}" presName="sp" presStyleCnt="0"/>
      <dgm:spPr/>
    </dgm:pt>
    <dgm:pt modelId="{F08F938C-DC56-48A4-AB8C-79EC13192DB9}" type="pres">
      <dgm:prSet presAssocID="{D565A285-CF84-470E-9774-9696F04E4173}" presName="composite" presStyleCnt="0"/>
      <dgm:spPr/>
    </dgm:pt>
    <dgm:pt modelId="{E878EBB0-52E0-4879-944A-0674BE15EF72}" type="pres">
      <dgm:prSet presAssocID="{D565A285-CF84-470E-9774-9696F04E4173}" presName="parentText" presStyleLbl="alignNode1" presStyleIdx="1" presStyleCnt="5">
        <dgm:presLayoutVars>
          <dgm:chMax val="1"/>
          <dgm:bulletEnabled val="1"/>
        </dgm:presLayoutVars>
      </dgm:prSet>
      <dgm:spPr/>
    </dgm:pt>
    <dgm:pt modelId="{C939D44F-B1A2-4919-B171-1533A9D859E8}" type="pres">
      <dgm:prSet presAssocID="{D565A285-CF84-470E-9774-9696F04E4173}" presName="descendantText" presStyleLbl="alignAcc1" presStyleIdx="1" presStyleCnt="5">
        <dgm:presLayoutVars>
          <dgm:bulletEnabled val="1"/>
        </dgm:presLayoutVars>
      </dgm:prSet>
      <dgm:spPr/>
    </dgm:pt>
    <dgm:pt modelId="{3629DBF4-6B5B-4583-8331-B68EB472E4E4}" type="pres">
      <dgm:prSet presAssocID="{CEA7ABFC-E818-4AF5-96A2-E27C56FFE472}" presName="sp" presStyleCnt="0"/>
      <dgm:spPr/>
    </dgm:pt>
    <dgm:pt modelId="{032E331D-0BBB-47DC-BF45-63957AFCAF01}" type="pres">
      <dgm:prSet presAssocID="{4DC270CD-F580-477C-98B6-8C9A00D71C19}" presName="composite" presStyleCnt="0"/>
      <dgm:spPr/>
    </dgm:pt>
    <dgm:pt modelId="{ACE40030-DE96-4C78-A50E-62C45477C093}" type="pres">
      <dgm:prSet presAssocID="{4DC270CD-F580-477C-98B6-8C9A00D71C19}" presName="parentText" presStyleLbl="alignNode1" presStyleIdx="2" presStyleCnt="5">
        <dgm:presLayoutVars>
          <dgm:chMax val="1"/>
          <dgm:bulletEnabled val="1"/>
        </dgm:presLayoutVars>
      </dgm:prSet>
      <dgm:spPr/>
    </dgm:pt>
    <dgm:pt modelId="{53F52BA3-FC11-4D2B-835F-052FFB3952D7}" type="pres">
      <dgm:prSet presAssocID="{4DC270CD-F580-477C-98B6-8C9A00D71C19}" presName="descendantText" presStyleLbl="alignAcc1" presStyleIdx="2" presStyleCnt="5">
        <dgm:presLayoutVars>
          <dgm:bulletEnabled val="1"/>
        </dgm:presLayoutVars>
      </dgm:prSet>
      <dgm:spPr/>
    </dgm:pt>
    <dgm:pt modelId="{084D122A-7E45-4576-9348-41A4CD623820}" type="pres">
      <dgm:prSet presAssocID="{E48493E2-B5D2-4BB8-8359-980AEA55BB11}" presName="sp" presStyleCnt="0"/>
      <dgm:spPr/>
    </dgm:pt>
    <dgm:pt modelId="{F020171D-4DE3-4C50-95FC-B80D33984A7A}" type="pres">
      <dgm:prSet presAssocID="{B14A1FD9-B602-4864-A444-BECED015E5A6}" presName="composite" presStyleCnt="0"/>
      <dgm:spPr/>
    </dgm:pt>
    <dgm:pt modelId="{8C51331A-C2DB-4DF9-830F-9D1F6C1AFDF2}" type="pres">
      <dgm:prSet presAssocID="{B14A1FD9-B602-4864-A444-BECED015E5A6}" presName="parentText" presStyleLbl="alignNode1" presStyleIdx="3" presStyleCnt="5">
        <dgm:presLayoutVars>
          <dgm:chMax val="1"/>
          <dgm:bulletEnabled val="1"/>
        </dgm:presLayoutVars>
      </dgm:prSet>
      <dgm:spPr/>
    </dgm:pt>
    <dgm:pt modelId="{ECB43B11-048A-4733-9247-103C5498DB97}" type="pres">
      <dgm:prSet presAssocID="{B14A1FD9-B602-4864-A444-BECED015E5A6}" presName="descendantText" presStyleLbl="alignAcc1" presStyleIdx="3" presStyleCnt="5">
        <dgm:presLayoutVars>
          <dgm:bulletEnabled val="1"/>
        </dgm:presLayoutVars>
      </dgm:prSet>
      <dgm:spPr/>
    </dgm:pt>
    <dgm:pt modelId="{6C2E1533-F615-431D-8E80-D97488A71927}" type="pres">
      <dgm:prSet presAssocID="{6BD5A343-EFB1-4B18-9C9C-70349698C339}" presName="sp" presStyleCnt="0"/>
      <dgm:spPr/>
    </dgm:pt>
    <dgm:pt modelId="{145DA072-5098-491C-866F-4C558B5347A9}" type="pres">
      <dgm:prSet presAssocID="{C7C7B16B-F571-4D50-B030-8DE6CEDAA8DA}" presName="composite" presStyleCnt="0"/>
      <dgm:spPr/>
    </dgm:pt>
    <dgm:pt modelId="{B0223B44-24AF-4C43-AEFB-8EACBED8516A}" type="pres">
      <dgm:prSet presAssocID="{C7C7B16B-F571-4D50-B030-8DE6CEDAA8DA}" presName="parentText" presStyleLbl="alignNode1" presStyleIdx="4" presStyleCnt="5">
        <dgm:presLayoutVars>
          <dgm:chMax val="1"/>
          <dgm:bulletEnabled val="1"/>
        </dgm:presLayoutVars>
      </dgm:prSet>
      <dgm:spPr/>
    </dgm:pt>
    <dgm:pt modelId="{74BB11A2-26B3-442B-9E95-281E77C6ADD8}" type="pres">
      <dgm:prSet presAssocID="{C7C7B16B-F571-4D50-B030-8DE6CEDAA8DA}" presName="descendantText" presStyleLbl="alignAcc1" presStyleIdx="4" presStyleCnt="5">
        <dgm:presLayoutVars>
          <dgm:bulletEnabled val="1"/>
        </dgm:presLayoutVars>
      </dgm:prSet>
      <dgm:spPr/>
    </dgm:pt>
  </dgm:ptLst>
  <dgm:cxnLst>
    <dgm:cxn modelId="{EBCCB201-D7CE-4A3F-86AA-1195856C0AE0}" srcId="{4DC270CD-F580-477C-98B6-8C9A00D71C19}" destId="{1C309401-9A34-4531-A760-E412A7F383F6}" srcOrd="0" destOrd="0" parTransId="{BBE104A8-C1C2-4C23-8EE1-FF06AA6FE170}" sibTransId="{B749D030-F01B-4E97-B070-C63AFFAF13FD}"/>
    <dgm:cxn modelId="{A5CB7A24-04B8-4C67-B692-36DDE5D1005C}" srcId="{28876074-AE2D-45A1-AE21-6E90229F7010}" destId="{FB4F029F-C7B5-4E61-8527-E7E06D488321}" srcOrd="0" destOrd="0" parTransId="{3ADC895F-43F4-4DB9-93FC-AFDCEE3B2D3A}" sibTransId="{3E566AB5-E212-441E-9EB0-093033C00A9E}"/>
    <dgm:cxn modelId="{CF50E133-0162-418E-AFCF-934507F1F23D}" srcId="{28876074-AE2D-45A1-AE21-6E90229F7010}" destId="{C7C7B16B-F571-4D50-B030-8DE6CEDAA8DA}" srcOrd="4" destOrd="0" parTransId="{5E27318F-EE5D-42D8-B951-524A3DDDE452}" sibTransId="{8C3DD1E0-3DA8-4950-A94F-8FA3E25D4DB0}"/>
    <dgm:cxn modelId="{4D2E2D39-751A-448E-9BFC-90E3BAF8CA76}" srcId="{D565A285-CF84-470E-9774-9696F04E4173}" destId="{1F1E1408-B6EE-4563-B1CE-FC17D0DFC0FA}" srcOrd="0" destOrd="0" parTransId="{87BC8F34-11C8-47C7-94BF-9D311062461D}" sibTransId="{0B64A58A-BBBC-4EBB-91FD-94E48AC879CD}"/>
    <dgm:cxn modelId="{66F5783B-1088-4D1D-8CD6-C919805468F5}" type="presOf" srcId="{1F1E1408-B6EE-4563-B1CE-FC17D0DFC0FA}" destId="{C939D44F-B1A2-4919-B171-1533A9D859E8}" srcOrd="0" destOrd="0" presId="urn:microsoft.com/office/officeart/2005/8/layout/chevron2"/>
    <dgm:cxn modelId="{556B3666-BB4F-46B3-86E3-5ED15E0A7AA3}" type="presOf" srcId="{28876074-AE2D-45A1-AE21-6E90229F7010}" destId="{9FC19248-B166-45A0-B51A-03465C7C1542}" srcOrd="0" destOrd="0" presId="urn:microsoft.com/office/officeart/2005/8/layout/chevron2"/>
    <dgm:cxn modelId="{43EF4474-B196-4AFC-BCCB-A8BD38178D92}" type="presOf" srcId="{4DC270CD-F580-477C-98B6-8C9A00D71C19}" destId="{ACE40030-DE96-4C78-A50E-62C45477C093}" srcOrd="0" destOrd="0" presId="urn:microsoft.com/office/officeart/2005/8/layout/chevron2"/>
    <dgm:cxn modelId="{141E2778-B8CA-4DC1-A908-343E142C86F5}" type="presOf" srcId="{B6F47A5A-6DC4-4576-84BB-24C8174414E9}" destId="{74BB11A2-26B3-442B-9E95-281E77C6ADD8}" srcOrd="0" destOrd="0" presId="urn:microsoft.com/office/officeart/2005/8/layout/chevron2"/>
    <dgm:cxn modelId="{9C4A347A-B3D5-4B4F-B67B-A4605C6E4CF4}" srcId="{FB4F029F-C7B5-4E61-8527-E7E06D488321}" destId="{5ED81C9C-7D20-4055-B601-32172AE1156D}" srcOrd="0" destOrd="0" parTransId="{47900C8B-51F9-4A56-9A96-C8956BD5E84D}" sibTransId="{886F10CE-DD18-4F03-BAE2-AE18AC8B150A}"/>
    <dgm:cxn modelId="{5F3E1580-DD9A-4DCD-8DE1-5494424FD5B0}" srcId="{B14A1FD9-B602-4864-A444-BECED015E5A6}" destId="{7A927A2D-5F86-4E89-BB68-842A1033D10F}" srcOrd="0" destOrd="0" parTransId="{0B3C0697-46E7-4783-8A4C-0370DF875B7C}" sibTransId="{630322F4-9399-422F-B38E-8469C74FD81D}"/>
    <dgm:cxn modelId="{D725F08A-4E0E-449F-B889-2964270D8F87}" type="presOf" srcId="{7A927A2D-5F86-4E89-BB68-842A1033D10F}" destId="{ECB43B11-048A-4733-9247-103C5498DB97}" srcOrd="0" destOrd="0" presId="urn:microsoft.com/office/officeart/2005/8/layout/chevron2"/>
    <dgm:cxn modelId="{71C92B8B-1E75-4EC9-B5F0-B5E542AEAF68}" srcId="{28876074-AE2D-45A1-AE21-6E90229F7010}" destId="{B14A1FD9-B602-4864-A444-BECED015E5A6}" srcOrd="3" destOrd="0" parTransId="{D749454C-ECCB-411F-ADBF-CD7B8A513873}" sibTransId="{6BD5A343-EFB1-4B18-9C9C-70349698C339}"/>
    <dgm:cxn modelId="{C49BFAA2-47F4-4E2C-A228-BB699793115F}" srcId="{28876074-AE2D-45A1-AE21-6E90229F7010}" destId="{D565A285-CF84-470E-9774-9696F04E4173}" srcOrd="1" destOrd="0" parTransId="{DA2E1E4F-6704-486D-9067-266549EF4C26}" sibTransId="{CEA7ABFC-E818-4AF5-96A2-E27C56FFE472}"/>
    <dgm:cxn modelId="{B35F9DA4-9061-414D-AEAB-F92D82E28B99}" type="presOf" srcId="{5ED81C9C-7D20-4055-B601-32172AE1156D}" destId="{3B6FEA58-0CF6-47A7-BAD1-62B3F62AFCED}" srcOrd="0" destOrd="0" presId="urn:microsoft.com/office/officeart/2005/8/layout/chevron2"/>
    <dgm:cxn modelId="{E5EE2EA5-CE67-4D2C-8F39-CEA4901E1EC6}" type="presOf" srcId="{D565A285-CF84-470E-9774-9696F04E4173}" destId="{E878EBB0-52E0-4879-944A-0674BE15EF72}" srcOrd="0" destOrd="0" presId="urn:microsoft.com/office/officeart/2005/8/layout/chevron2"/>
    <dgm:cxn modelId="{F066CBAB-2FD7-4A39-9678-9F4C5D102CA7}" type="presOf" srcId="{FB4F029F-C7B5-4E61-8527-E7E06D488321}" destId="{34CB3C14-8E14-485B-B9E7-D48A3BCB58AF}" srcOrd="0" destOrd="0" presId="urn:microsoft.com/office/officeart/2005/8/layout/chevron2"/>
    <dgm:cxn modelId="{5BFA36C4-B5AF-4F1B-9776-1F90B6D0E11A}" type="presOf" srcId="{1C309401-9A34-4531-A760-E412A7F383F6}" destId="{53F52BA3-FC11-4D2B-835F-052FFB3952D7}" srcOrd="0" destOrd="0" presId="urn:microsoft.com/office/officeart/2005/8/layout/chevron2"/>
    <dgm:cxn modelId="{D76D8AC9-EFE7-4AB0-B05D-174E0EE092E9}" type="presOf" srcId="{C7C7B16B-F571-4D50-B030-8DE6CEDAA8DA}" destId="{B0223B44-24AF-4C43-AEFB-8EACBED8516A}" srcOrd="0" destOrd="0" presId="urn:microsoft.com/office/officeart/2005/8/layout/chevron2"/>
    <dgm:cxn modelId="{FEA00ED5-946A-4235-ADB0-B20C3AF5A602}" type="presOf" srcId="{B14A1FD9-B602-4864-A444-BECED015E5A6}" destId="{8C51331A-C2DB-4DF9-830F-9D1F6C1AFDF2}" srcOrd="0" destOrd="0" presId="urn:microsoft.com/office/officeart/2005/8/layout/chevron2"/>
    <dgm:cxn modelId="{534D9DDB-75DF-490C-8715-B8305448A991}" srcId="{28876074-AE2D-45A1-AE21-6E90229F7010}" destId="{4DC270CD-F580-477C-98B6-8C9A00D71C19}" srcOrd="2" destOrd="0" parTransId="{C5AA7E10-B191-4550-83AC-78F720CB8727}" sibTransId="{E48493E2-B5D2-4BB8-8359-980AEA55BB11}"/>
    <dgm:cxn modelId="{8EEF6AF6-D9BB-4636-A3D9-DE590A00D061}" srcId="{C7C7B16B-F571-4D50-B030-8DE6CEDAA8DA}" destId="{B6F47A5A-6DC4-4576-84BB-24C8174414E9}" srcOrd="0" destOrd="0" parTransId="{57B73FA9-4AEC-45C5-808F-17587C514EED}" sibTransId="{F7921CF4-7076-4AD3-9FB7-76CB06E1B0E5}"/>
    <dgm:cxn modelId="{80E263B9-A63C-4A54-91D5-C9629B18F149}" type="presParOf" srcId="{9FC19248-B166-45A0-B51A-03465C7C1542}" destId="{C2A3C50E-F9C4-49E9-B737-D0FB868D1A2E}" srcOrd="0" destOrd="0" presId="urn:microsoft.com/office/officeart/2005/8/layout/chevron2"/>
    <dgm:cxn modelId="{BEDC47AF-9F11-4E96-997F-023E48A397B2}" type="presParOf" srcId="{C2A3C50E-F9C4-49E9-B737-D0FB868D1A2E}" destId="{34CB3C14-8E14-485B-B9E7-D48A3BCB58AF}" srcOrd="0" destOrd="0" presId="urn:microsoft.com/office/officeart/2005/8/layout/chevron2"/>
    <dgm:cxn modelId="{F0BF7875-A3C0-44DD-99DD-867E9A2BA427}" type="presParOf" srcId="{C2A3C50E-F9C4-49E9-B737-D0FB868D1A2E}" destId="{3B6FEA58-0CF6-47A7-BAD1-62B3F62AFCED}" srcOrd="1" destOrd="0" presId="urn:microsoft.com/office/officeart/2005/8/layout/chevron2"/>
    <dgm:cxn modelId="{A6B6C503-BEF0-49E1-BAFC-96D520A3D2C5}" type="presParOf" srcId="{9FC19248-B166-45A0-B51A-03465C7C1542}" destId="{412EAB67-989F-441A-B069-5579FEB52DF4}" srcOrd="1" destOrd="0" presId="urn:microsoft.com/office/officeart/2005/8/layout/chevron2"/>
    <dgm:cxn modelId="{2C2A65D4-736F-43FC-8B81-B49FAE6162F5}" type="presParOf" srcId="{9FC19248-B166-45A0-B51A-03465C7C1542}" destId="{F08F938C-DC56-48A4-AB8C-79EC13192DB9}" srcOrd="2" destOrd="0" presId="urn:microsoft.com/office/officeart/2005/8/layout/chevron2"/>
    <dgm:cxn modelId="{EE444CAF-54BA-4157-8DCA-F06F790E0A05}" type="presParOf" srcId="{F08F938C-DC56-48A4-AB8C-79EC13192DB9}" destId="{E878EBB0-52E0-4879-944A-0674BE15EF72}" srcOrd="0" destOrd="0" presId="urn:microsoft.com/office/officeart/2005/8/layout/chevron2"/>
    <dgm:cxn modelId="{BCAB8716-7574-4456-B376-5E33DEABD215}" type="presParOf" srcId="{F08F938C-DC56-48A4-AB8C-79EC13192DB9}" destId="{C939D44F-B1A2-4919-B171-1533A9D859E8}" srcOrd="1" destOrd="0" presId="urn:microsoft.com/office/officeart/2005/8/layout/chevron2"/>
    <dgm:cxn modelId="{3FA911B3-6C3F-46E4-8A61-1B27DC34B401}" type="presParOf" srcId="{9FC19248-B166-45A0-B51A-03465C7C1542}" destId="{3629DBF4-6B5B-4583-8331-B68EB472E4E4}" srcOrd="3" destOrd="0" presId="urn:microsoft.com/office/officeart/2005/8/layout/chevron2"/>
    <dgm:cxn modelId="{52CF6DAE-26FE-4942-A340-78C58365D916}" type="presParOf" srcId="{9FC19248-B166-45A0-B51A-03465C7C1542}" destId="{032E331D-0BBB-47DC-BF45-63957AFCAF01}" srcOrd="4" destOrd="0" presId="urn:microsoft.com/office/officeart/2005/8/layout/chevron2"/>
    <dgm:cxn modelId="{6BC108E8-CCCF-4E22-81BC-D0EE263832B4}" type="presParOf" srcId="{032E331D-0BBB-47DC-BF45-63957AFCAF01}" destId="{ACE40030-DE96-4C78-A50E-62C45477C093}" srcOrd="0" destOrd="0" presId="urn:microsoft.com/office/officeart/2005/8/layout/chevron2"/>
    <dgm:cxn modelId="{70E54E42-2F05-4AB9-8156-4C97C6652D9D}" type="presParOf" srcId="{032E331D-0BBB-47DC-BF45-63957AFCAF01}" destId="{53F52BA3-FC11-4D2B-835F-052FFB3952D7}" srcOrd="1" destOrd="0" presId="urn:microsoft.com/office/officeart/2005/8/layout/chevron2"/>
    <dgm:cxn modelId="{6114725E-8FBC-489F-8024-D9F037C705E6}" type="presParOf" srcId="{9FC19248-B166-45A0-B51A-03465C7C1542}" destId="{084D122A-7E45-4576-9348-41A4CD623820}" srcOrd="5" destOrd="0" presId="urn:microsoft.com/office/officeart/2005/8/layout/chevron2"/>
    <dgm:cxn modelId="{28E2FA25-3ED4-4853-8D75-38E2A2DAC64B}" type="presParOf" srcId="{9FC19248-B166-45A0-B51A-03465C7C1542}" destId="{F020171D-4DE3-4C50-95FC-B80D33984A7A}" srcOrd="6" destOrd="0" presId="urn:microsoft.com/office/officeart/2005/8/layout/chevron2"/>
    <dgm:cxn modelId="{AA2BF5D0-01AE-4DB2-8FF9-E7B0FC014DEE}" type="presParOf" srcId="{F020171D-4DE3-4C50-95FC-B80D33984A7A}" destId="{8C51331A-C2DB-4DF9-830F-9D1F6C1AFDF2}" srcOrd="0" destOrd="0" presId="urn:microsoft.com/office/officeart/2005/8/layout/chevron2"/>
    <dgm:cxn modelId="{C5A3212F-3757-492E-B870-41CA9E4BE319}" type="presParOf" srcId="{F020171D-4DE3-4C50-95FC-B80D33984A7A}" destId="{ECB43B11-048A-4733-9247-103C5498DB97}" srcOrd="1" destOrd="0" presId="urn:microsoft.com/office/officeart/2005/8/layout/chevron2"/>
    <dgm:cxn modelId="{AFDAFF90-8E0D-4262-9322-2125A75A07C3}" type="presParOf" srcId="{9FC19248-B166-45A0-B51A-03465C7C1542}" destId="{6C2E1533-F615-431D-8E80-D97488A71927}" srcOrd="7" destOrd="0" presId="urn:microsoft.com/office/officeart/2005/8/layout/chevron2"/>
    <dgm:cxn modelId="{EA2092B7-EA52-4485-A7DD-ABFC89342442}" type="presParOf" srcId="{9FC19248-B166-45A0-B51A-03465C7C1542}" destId="{145DA072-5098-491C-866F-4C558B5347A9}" srcOrd="8" destOrd="0" presId="urn:microsoft.com/office/officeart/2005/8/layout/chevron2"/>
    <dgm:cxn modelId="{EACDC201-7535-46E2-ADDB-D7BBDAE78A98}" type="presParOf" srcId="{145DA072-5098-491C-866F-4C558B5347A9}" destId="{B0223B44-24AF-4C43-AEFB-8EACBED8516A}" srcOrd="0" destOrd="0" presId="urn:microsoft.com/office/officeart/2005/8/layout/chevron2"/>
    <dgm:cxn modelId="{F7A1147A-C4B9-4A03-8F62-D3B53B2E2558}" type="presParOf" srcId="{145DA072-5098-491C-866F-4C558B5347A9}" destId="{74BB11A2-26B3-442B-9E95-281E77C6AD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876074-AE2D-45A1-AE21-6E90229F70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B4F029F-C7B5-4E61-8527-E7E06D488321}">
      <dgm:prSet phldrT="[Text]"/>
      <dgm:spPr/>
      <dgm:t>
        <a:bodyPr/>
        <a:lstStyle/>
        <a:p>
          <a:r>
            <a:rPr lang="en-US" dirty="0"/>
            <a:t>1</a:t>
          </a:r>
        </a:p>
      </dgm:t>
    </dgm:pt>
    <dgm:pt modelId="{3ADC895F-43F4-4DB9-93FC-AFDCEE3B2D3A}" type="parTrans" cxnId="{A5CB7A24-04B8-4C67-B692-36DDE5D1005C}">
      <dgm:prSet/>
      <dgm:spPr/>
      <dgm:t>
        <a:bodyPr/>
        <a:lstStyle/>
        <a:p>
          <a:endParaRPr lang="en-US"/>
        </a:p>
      </dgm:t>
    </dgm:pt>
    <dgm:pt modelId="{3E566AB5-E212-441E-9EB0-093033C00A9E}" type="sibTrans" cxnId="{A5CB7A24-04B8-4C67-B692-36DDE5D1005C}">
      <dgm:prSet/>
      <dgm:spPr/>
      <dgm:t>
        <a:bodyPr/>
        <a:lstStyle/>
        <a:p>
          <a:endParaRPr lang="en-US"/>
        </a:p>
      </dgm:t>
    </dgm:pt>
    <dgm:pt modelId="{5ED81C9C-7D20-4055-B601-32172AE1156D}">
      <dgm:prSet phldrT="[Text]"/>
      <dgm:spPr/>
      <dgm:t>
        <a:bodyPr/>
        <a:lstStyle/>
        <a:p>
          <a:r>
            <a:rPr lang="en-US" dirty="0"/>
            <a:t> Import data and create a label using ‘Class’ column</a:t>
          </a:r>
        </a:p>
      </dgm:t>
    </dgm:pt>
    <dgm:pt modelId="{47900C8B-51F9-4A56-9A96-C8956BD5E84D}" type="parTrans" cxnId="{9C4A347A-B3D5-4B4F-B67B-A4605C6E4CF4}">
      <dgm:prSet/>
      <dgm:spPr/>
      <dgm:t>
        <a:bodyPr/>
        <a:lstStyle/>
        <a:p>
          <a:endParaRPr lang="en-US"/>
        </a:p>
      </dgm:t>
    </dgm:pt>
    <dgm:pt modelId="{886F10CE-DD18-4F03-BAE2-AE18AC8B150A}" type="sibTrans" cxnId="{9C4A347A-B3D5-4B4F-B67B-A4605C6E4CF4}">
      <dgm:prSet/>
      <dgm:spPr/>
      <dgm:t>
        <a:bodyPr/>
        <a:lstStyle/>
        <a:p>
          <a:endParaRPr lang="en-US"/>
        </a:p>
      </dgm:t>
    </dgm:pt>
    <dgm:pt modelId="{D565A285-CF84-470E-9774-9696F04E4173}">
      <dgm:prSet phldrT="[Text]"/>
      <dgm:spPr/>
      <dgm:t>
        <a:bodyPr/>
        <a:lstStyle/>
        <a:p>
          <a:r>
            <a:rPr lang="en-US" dirty="0"/>
            <a:t>2</a:t>
          </a:r>
        </a:p>
      </dgm:t>
    </dgm:pt>
    <dgm:pt modelId="{DA2E1E4F-6704-486D-9067-266549EF4C26}" type="parTrans" cxnId="{C49BFAA2-47F4-4E2C-A228-BB699793115F}">
      <dgm:prSet/>
      <dgm:spPr/>
      <dgm:t>
        <a:bodyPr/>
        <a:lstStyle/>
        <a:p>
          <a:endParaRPr lang="en-US"/>
        </a:p>
      </dgm:t>
    </dgm:pt>
    <dgm:pt modelId="{CEA7ABFC-E818-4AF5-96A2-E27C56FFE472}" type="sibTrans" cxnId="{C49BFAA2-47F4-4E2C-A228-BB699793115F}">
      <dgm:prSet/>
      <dgm:spPr/>
      <dgm:t>
        <a:bodyPr/>
        <a:lstStyle/>
        <a:p>
          <a:endParaRPr lang="en-US"/>
        </a:p>
      </dgm:t>
    </dgm:pt>
    <dgm:pt modelId="{4DC270CD-F580-477C-98B6-8C9A00D71C19}">
      <dgm:prSet phldrT="[Text]"/>
      <dgm:spPr/>
      <dgm:t>
        <a:bodyPr/>
        <a:lstStyle/>
        <a:p>
          <a:r>
            <a:rPr lang="en-US" dirty="0"/>
            <a:t>3</a:t>
          </a:r>
        </a:p>
      </dgm:t>
    </dgm:pt>
    <dgm:pt modelId="{C5AA7E10-B191-4550-83AC-78F720CB8727}" type="parTrans" cxnId="{534D9DDB-75DF-490C-8715-B8305448A991}">
      <dgm:prSet/>
      <dgm:spPr/>
      <dgm:t>
        <a:bodyPr/>
        <a:lstStyle/>
        <a:p>
          <a:endParaRPr lang="en-US"/>
        </a:p>
      </dgm:t>
    </dgm:pt>
    <dgm:pt modelId="{E48493E2-B5D2-4BB8-8359-980AEA55BB11}" type="sibTrans" cxnId="{534D9DDB-75DF-490C-8715-B8305448A991}">
      <dgm:prSet/>
      <dgm:spPr/>
      <dgm:t>
        <a:bodyPr/>
        <a:lstStyle/>
        <a:p>
          <a:endParaRPr lang="en-US"/>
        </a:p>
      </dgm:t>
    </dgm:pt>
    <dgm:pt modelId="{B14A1FD9-B602-4864-A444-BECED015E5A6}">
      <dgm:prSet/>
      <dgm:spPr/>
      <dgm:t>
        <a:bodyPr/>
        <a:lstStyle/>
        <a:p>
          <a:r>
            <a:rPr lang="en-US" dirty="0"/>
            <a:t>4</a:t>
          </a:r>
        </a:p>
      </dgm:t>
    </dgm:pt>
    <dgm:pt modelId="{D749454C-ECCB-411F-ADBF-CD7B8A513873}" type="parTrans" cxnId="{71C92B8B-1E75-4EC9-B5F0-B5E542AEAF68}">
      <dgm:prSet/>
      <dgm:spPr/>
      <dgm:t>
        <a:bodyPr/>
        <a:lstStyle/>
        <a:p>
          <a:endParaRPr lang="en-US"/>
        </a:p>
      </dgm:t>
    </dgm:pt>
    <dgm:pt modelId="{6BD5A343-EFB1-4B18-9C9C-70349698C339}" type="sibTrans" cxnId="{71C92B8B-1E75-4EC9-B5F0-B5E542AEAF68}">
      <dgm:prSet/>
      <dgm:spPr/>
      <dgm:t>
        <a:bodyPr/>
        <a:lstStyle/>
        <a:p>
          <a:endParaRPr lang="en-US"/>
        </a:p>
      </dgm:t>
    </dgm:pt>
    <dgm:pt modelId="{C7C7B16B-F571-4D50-B030-8DE6CEDAA8DA}">
      <dgm:prSet/>
      <dgm:spPr/>
      <dgm:t>
        <a:bodyPr/>
        <a:lstStyle/>
        <a:p>
          <a:r>
            <a:rPr lang="en-US" dirty="0"/>
            <a:t>5</a:t>
          </a:r>
        </a:p>
      </dgm:t>
    </dgm:pt>
    <dgm:pt modelId="{5E27318F-EE5D-42D8-B951-524A3DDDE452}" type="parTrans" cxnId="{CF50E133-0162-418E-AFCF-934507F1F23D}">
      <dgm:prSet/>
      <dgm:spPr/>
      <dgm:t>
        <a:bodyPr/>
        <a:lstStyle/>
        <a:p>
          <a:endParaRPr lang="en-US"/>
        </a:p>
      </dgm:t>
    </dgm:pt>
    <dgm:pt modelId="{8C3DD1E0-3DA8-4950-A94F-8FA3E25D4DB0}" type="sibTrans" cxnId="{CF50E133-0162-418E-AFCF-934507F1F23D}">
      <dgm:prSet/>
      <dgm:spPr/>
      <dgm:t>
        <a:bodyPr/>
        <a:lstStyle/>
        <a:p>
          <a:endParaRPr lang="en-US"/>
        </a:p>
      </dgm:t>
    </dgm:pt>
    <dgm:pt modelId="{1F1E1408-B6EE-4563-B1CE-FC17D0DFC0FA}">
      <dgm:prSet/>
      <dgm:spPr/>
      <dgm:t>
        <a:bodyPr/>
        <a:lstStyle/>
        <a:p>
          <a:r>
            <a:rPr lang="en-US" dirty="0"/>
            <a:t> Preprocess feature dataset</a:t>
          </a:r>
        </a:p>
      </dgm:t>
    </dgm:pt>
    <dgm:pt modelId="{87BC8F34-11C8-47C7-94BF-9D311062461D}" type="parTrans" cxnId="{4D2E2D39-751A-448E-9BFC-90E3BAF8CA76}">
      <dgm:prSet/>
      <dgm:spPr/>
      <dgm:t>
        <a:bodyPr/>
        <a:lstStyle/>
        <a:p>
          <a:endParaRPr lang="en-US"/>
        </a:p>
      </dgm:t>
    </dgm:pt>
    <dgm:pt modelId="{0B64A58A-BBBC-4EBB-91FD-94E48AC879CD}" type="sibTrans" cxnId="{4D2E2D39-751A-448E-9BFC-90E3BAF8CA76}">
      <dgm:prSet/>
      <dgm:spPr/>
      <dgm:t>
        <a:bodyPr/>
        <a:lstStyle/>
        <a:p>
          <a:endParaRPr lang="en-US"/>
        </a:p>
      </dgm:t>
    </dgm:pt>
    <dgm:pt modelId="{1C309401-9A34-4531-A760-E412A7F383F6}">
      <dgm:prSet/>
      <dgm:spPr/>
      <dgm:t>
        <a:bodyPr/>
        <a:lstStyle/>
        <a:p>
          <a:r>
            <a:rPr lang="en-US" dirty="0"/>
            <a:t> Create train and test dataset </a:t>
          </a:r>
        </a:p>
      </dgm:t>
    </dgm:pt>
    <dgm:pt modelId="{BBE104A8-C1C2-4C23-8EE1-FF06AA6FE170}" type="parTrans" cxnId="{EBCCB201-D7CE-4A3F-86AA-1195856C0AE0}">
      <dgm:prSet/>
      <dgm:spPr/>
      <dgm:t>
        <a:bodyPr/>
        <a:lstStyle/>
        <a:p>
          <a:endParaRPr lang="en-US"/>
        </a:p>
      </dgm:t>
    </dgm:pt>
    <dgm:pt modelId="{B749D030-F01B-4E97-B070-C63AFFAF13FD}" type="sibTrans" cxnId="{EBCCB201-D7CE-4A3F-86AA-1195856C0AE0}">
      <dgm:prSet/>
      <dgm:spPr/>
      <dgm:t>
        <a:bodyPr/>
        <a:lstStyle/>
        <a:p>
          <a:endParaRPr lang="en-US"/>
        </a:p>
      </dgm:t>
    </dgm:pt>
    <dgm:pt modelId="{7A927A2D-5F86-4E89-BB68-842A1033D10F}">
      <dgm:prSet/>
      <dgm:spPr/>
      <dgm:t>
        <a:bodyPr/>
        <a:lstStyle/>
        <a:p>
          <a:r>
            <a:rPr lang="en-US" dirty="0"/>
            <a:t> Determine the hyperparameter of different models (</a:t>
          </a:r>
          <a:r>
            <a:rPr lang="en-US" dirty="0" err="1"/>
            <a:t>LogR</a:t>
          </a:r>
          <a:r>
            <a:rPr lang="en-US" dirty="0"/>
            <a:t>, Tree, KNN, and SVM) using </a:t>
          </a:r>
          <a:r>
            <a:rPr lang="en-US" dirty="0" err="1"/>
            <a:t>GridSearchCV</a:t>
          </a:r>
          <a:endParaRPr lang="en-US" dirty="0"/>
        </a:p>
      </dgm:t>
    </dgm:pt>
    <dgm:pt modelId="{0B3C0697-46E7-4783-8A4C-0370DF875B7C}" type="parTrans" cxnId="{5F3E1580-DD9A-4DCD-8DE1-5494424FD5B0}">
      <dgm:prSet/>
      <dgm:spPr/>
      <dgm:t>
        <a:bodyPr/>
        <a:lstStyle/>
        <a:p>
          <a:endParaRPr lang="en-US"/>
        </a:p>
      </dgm:t>
    </dgm:pt>
    <dgm:pt modelId="{630322F4-9399-422F-B38E-8469C74FD81D}" type="sibTrans" cxnId="{5F3E1580-DD9A-4DCD-8DE1-5494424FD5B0}">
      <dgm:prSet/>
      <dgm:spPr/>
      <dgm:t>
        <a:bodyPr/>
        <a:lstStyle/>
        <a:p>
          <a:endParaRPr lang="en-US"/>
        </a:p>
      </dgm:t>
    </dgm:pt>
    <dgm:pt modelId="{B6F47A5A-6DC4-4576-84BB-24C8174414E9}">
      <dgm:prSet/>
      <dgm:spPr/>
      <dgm:t>
        <a:bodyPr/>
        <a:lstStyle/>
        <a:p>
          <a:r>
            <a:rPr lang="en-US" dirty="0"/>
            <a:t> Determine accuracy of the different models</a:t>
          </a:r>
        </a:p>
      </dgm:t>
    </dgm:pt>
    <dgm:pt modelId="{57B73FA9-4AEC-45C5-808F-17587C514EED}" type="parTrans" cxnId="{8EEF6AF6-D9BB-4636-A3D9-DE590A00D061}">
      <dgm:prSet/>
      <dgm:spPr/>
      <dgm:t>
        <a:bodyPr/>
        <a:lstStyle/>
        <a:p>
          <a:endParaRPr lang="en-US"/>
        </a:p>
      </dgm:t>
    </dgm:pt>
    <dgm:pt modelId="{F7921CF4-7076-4AD3-9FB7-76CB06E1B0E5}" type="sibTrans" cxnId="{8EEF6AF6-D9BB-4636-A3D9-DE590A00D061}">
      <dgm:prSet/>
      <dgm:spPr/>
      <dgm:t>
        <a:bodyPr/>
        <a:lstStyle/>
        <a:p>
          <a:endParaRPr lang="en-US"/>
        </a:p>
      </dgm:t>
    </dgm:pt>
    <dgm:pt modelId="{B1F1748E-704F-48B3-89A9-9F8664B169F5}">
      <dgm:prSet/>
      <dgm:spPr/>
      <dgm:t>
        <a:bodyPr/>
        <a:lstStyle/>
        <a:p>
          <a:r>
            <a:rPr lang="en-US" dirty="0"/>
            <a:t>6</a:t>
          </a:r>
        </a:p>
      </dgm:t>
    </dgm:pt>
    <dgm:pt modelId="{B9722291-EA5B-4057-8C2F-CC15948002A9}" type="parTrans" cxnId="{6E156DE4-6AB7-4A30-A74A-95CF2F2AFBDC}">
      <dgm:prSet/>
      <dgm:spPr/>
      <dgm:t>
        <a:bodyPr/>
        <a:lstStyle/>
        <a:p>
          <a:endParaRPr lang="en-US"/>
        </a:p>
      </dgm:t>
    </dgm:pt>
    <dgm:pt modelId="{A74BAED2-046A-4236-AD25-5FF017A202C8}" type="sibTrans" cxnId="{6E156DE4-6AB7-4A30-A74A-95CF2F2AFBDC}">
      <dgm:prSet/>
      <dgm:spPr/>
      <dgm:t>
        <a:bodyPr/>
        <a:lstStyle/>
        <a:p>
          <a:endParaRPr lang="en-US"/>
        </a:p>
      </dgm:t>
    </dgm:pt>
    <dgm:pt modelId="{8BA00004-63B8-44CB-B43E-277762D37C40}">
      <dgm:prSet/>
      <dgm:spPr/>
      <dgm:t>
        <a:bodyPr/>
        <a:lstStyle/>
        <a:p>
          <a:r>
            <a:rPr lang="en-US" dirty="0"/>
            <a:t>Plot the confusion matrix</a:t>
          </a:r>
        </a:p>
      </dgm:t>
    </dgm:pt>
    <dgm:pt modelId="{6444149A-3893-4E23-BA77-7FB3CEB923FF}" type="parTrans" cxnId="{75CD771C-711F-4D5A-A91F-780AE3DFF89B}">
      <dgm:prSet/>
      <dgm:spPr/>
      <dgm:t>
        <a:bodyPr/>
        <a:lstStyle/>
        <a:p>
          <a:endParaRPr lang="en-US"/>
        </a:p>
      </dgm:t>
    </dgm:pt>
    <dgm:pt modelId="{C6681164-196F-42DF-9D6C-5C7207D780AE}" type="sibTrans" cxnId="{75CD771C-711F-4D5A-A91F-780AE3DFF89B}">
      <dgm:prSet/>
      <dgm:spPr/>
      <dgm:t>
        <a:bodyPr/>
        <a:lstStyle/>
        <a:p>
          <a:endParaRPr lang="en-US"/>
        </a:p>
      </dgm:t>
    </dgm:pt>
    <dgm:pt modelId="{9FC19248-B166-45A0-B51A-03465C7C1542}" type="pres">
      <dgm:prSet presAssocID="{28876074-AE2D-45A1-AE21-6E90229F7010}" presName="linearFlow" presStyleCnt="0">
        <dgm:presLayoutVars>
          <dgm:dir/>
          <dgm:animLvl val="lvl"/>
          <dgm:resizeHandles val="exact"/>
        </dgm:presLayoutVars>
      </dgm:prSet>
      <dgm:spPr/>
    </dgm:pt>
    <dgm:pt modelId="{C2A3C50E-F9C4-49E9-B737-D0FB868D1A2E}" type="pres">
      <dgm:prSet presAssocID="{FB4F029F-C7B5-4E61-8527-E7E06D488321}" presName="composite" presStyleCnt="0"/>
      <dgm:spPr/>
    </dgm:pt>
    <dgm:pt modelId="{34CB3C14-8E14-485B-B9E7-D48A3BCB58AF}" type="pres">
      <dgm:prSet presAssocID="{FB4F029F-C7B5-4E61-8527-E7E06D488321}" presName="parentText" presStyleLbl="alignNode1" presStyleIdx="0" presStyleCnt="6">
        <dgm:presLayoutVars>
          <dgm:chMax val="1"/>
          <dgm:bulletEnabled val="1"/>
        </dgm:presLayoutVars>
      </dgm:prSet>
      <dgm:spPr/>
    </dgm:pt>
    <dgm:pt modelId="{3B6FEA58-0CF6-47A7-BAD1-62B3F62AFCED}" type="pres">
      <dgm:prSet presAssocID="{FB4F029F-C7B5-4E61-8527-E7E06D488321}" presName="descendantText" presStyleLbl="alignAcc1" presStyleIdx="0" presStyleCnt="6">
        <dgm:presLayoutVars>
          <dgm:bulletEnabled val="1"/>
        </dgm:presLayoutVars>
      </dgm:prSet>
      <dgm:spPr/>
    </dgm:pt>
    <dgm:pt modelId="{412EAB67-989F-441A-B069-5579FEB52DF4}" type="pres">
      <dgm:prSet presAssocID="{3E566AB5-E212-441E-9EB0-093033C00A9E}" presName="sp" presStyleCnt="0"/>
      <dgm:spPr/>
    </dgm:pt>
    <dgm:pt modelId="{F08F938C-DC56-48A4-AB8C-79EC13192DB9}" type="pres">
      <dgm:prSet presAssocID="{D565A285-CF84-470E-9774-9696F04E4173}" presName="composite" presStyleCnt="0"/>
      <dgm:spPr/>
    </dgm:pt>
    <dgm:pt modelId="{E878EBB0-52E0-4879-944A-0674BE15EF72}" type="pres">
      <dgm:prSet presAssocID="{D565A285-CF84-470E-9774-9696F04E4173}" presName="parentText" presStyleLbl="alignNode1" presStyleIdx="1" presStyleCnt="6">
        <dgm:presLayoutVars>
          <dgm:chMax val="1"/>
          <dgm:bulletEnabled val="1"/>
        </dgm:presLayoutVars>
      </dgm:prSet>
      <dgm:spPr/>
    </dgm:pt>
    <dgm:pt modelId="{C939D44F-B1A2-4919-B171-1533A9D859E8}" type="pres">
      <dgm:prSet presAssocID="{D565A285-CF84-470E-9774-9696F04E4173}" presName="descendantText" presStyleLbl="alignAcc1" presStyleIdx="1" presStyleCnt="6">
        <dgm:presLayoutVars>
          <dgm:bulletEnabled val="1"/>
        </dgm:presLayoutVars>
      </dgm:prSet>
      <dgm:spPr/>
    </dgm:pt>
    <dgm:pt modelId="{3629DBF4-6B5B-4583-8331-B68EB472E4E4}" type="pres">
      <dgm:prSet presAssocID="{CEA7ABFC-E818-4AF5-96A2-E27C56FFE472}" presName="sp" presStyleCnt="0"/>
      <dgm:spPr/>
    </dgm:pt>
    <dgm:pt modelId="{032E331D-0BBB-47DC-BF45-63957AFCAF01}" type="pres">
      <dgm:prSet presAssocID="{4DC270CD-F580-477C-98B6-8C9A00D71C19}" presName="composite" presStyleCnt="0"/>
      <dgm:spPr/>
    </dgm:pt>
    <dgm:pt modelId="{ACE40030-DE96-4C78-A50E-62C45477C093}" type="pres">
      <dgm:prSet presAssocID="{4DC270CD-F580-477C-98B6-8C9A00D71C19}" presName="parentText" presStyleLbl="alignNode1" presStyleIdx="2" presStyleCnt="6">
        <dgm:presLayoutVars>
          <dgm:chMax val="1"/>
          <dgm:bulletEnabled val="1"/>
        </dgm:presLayoutVars>
      </dgm:prSet>
      <dgm:spPr/>
    </dgm:pt>
    <dgm:pt modelId="{53F52BA3-FC11-4D2B-835F-052FFB3952D7}" type="pres">
      <dgm:prSet presAssocID="{4DC270CD-F580-477C-98B6-8C9A00D71C19}" presName="descendantText" presStyleLbl="alignAcc1" presStyleIdx="2" presStyleCnt="6">
        <dgm:presLayoutVars>
          <dgm:bulletEnabled val="1"/>
        </dgm:presLayoutVars>
      </dgm:prSet>
      <dgm:spPr/>
    </dgm:pt>
    <dgm:pt modelId="{084D122A-7E45-4576-9348-41A4CD623820}" type="pres">
      <dgm:prSet presAssocID="{E48493E2-B5D2-4BB8-8359-980AEA55BB11}" presName="sp" presStyleCnt="0"/>
      <dgm:spPr/>
    </dgm:pt>
    <dgm:pt modelId="{F020171D-4DE3-4C50-95FC-B80D33984A7A}" type="pres">
      <dgm:prSet presAssocID="{B14A1FD9-B602-4864-A444-BECED015E5A6}" presName="composite" presStyleCnt="0"/>
      <dgm:spPr/>
    </dgm:pt>
    <dgm:pt modelId="{8C51331A-C2DB-4DF9-830F-9D1F6C1AFDF2}" type="pres">
      <dgm:prSet presAssocID="{B14A1FD9-B602-4864-A444-BECED015E5A6}" presName="parentText" presStyleLbl="alignNode1" presStyleIdx="3" presStyleCnt="6">
        <dgm:presLayoutVars>
          <dgm:chMax val="1"/>
          <dgm:bulletEnabled val="1"/>
        </dgm:presLayoutVars>
      </dgm:prSet>
      <dgm:spPr/>
    </dgm:pt>
    <dgm:pt modelId="{ECB43B11-048A-4733-9247-103C5498DB97}" type="pres">
      <dgm:prSet presAssocID="{B14A1FD9-B602-4864-A444-BECED015E5A6}" presName="descendantText" presStyleLbl="alignAcc1" presStyleIdx="3" presStyleCnt="6">
        <dgm:presLayoutVars>
          <dgm:bulletEnabled val="1"/>
        </dgm:presLayoutVars>
      </dgm:prSet>
      <dgm:spPr/>
    </dgm:pt>
    <dgm:pt modelId="{6C2E1533-F615-431D-8E80-D97488A71927}" type="pres">
      <dgm:prSet presAssocID="{6BD5A343-EFB1-4B18-9C9C-70349698C339}" presName="sp" presStyleCnt="0"/>
      <dgm:spPr/>
    </dgm:pt>
    <dgm:pt modelId="{145DA072-5098-491C-866F-4C558B5347A9}" type="pres">
      <dgm:prSet presAssocID="{C7C7B16B-F571-4D50-B030-8DE6CEDAA8DA}" presName="composite" presStyleCnt="0"/>
      <dgm:spPr/>
    </dgm:pt>
    <dgm:pt modelId="{B0223B44-24AF-4C43-AEFB-8EACBED8516A}" type="pres">
      <dgm:prSet presAssocID="{C7C7B16B-F571-4D50-B030-8DE6CEDAA8DA}" presName="parentText" presStyleLbl="alignNode1" presStyleIdx="4" presStyleCnt="6">
        <dgm:presLayoutVars>
          <dgm:chMax val="1"/>
          <dgm:bulletEnabled val="1"/>
        </dgm:presLayoutVars>
      </dgm:prSet>
      <dgm:spPr/>
    </dgm:pt>
    <dgm:pt modelId="{74BB11A2-26B3-442B-9E95-281E77C6ADD8}" type="pres">
      <dgm:prSet presAssocID="{C7C7B16B-F571-4D50-B030-8DE6CEDAA8DA}" presName="descendantText" presStyleLbl="alignAcc1" presStyleIdx="4" presStyleCnt="6">
        <dgm:presLayoutVars>
          <dgm:bulletEnabled val="1"/>
        </dgm:presLayoutVars>
      </dgm:prSet>
      <dgm:spPr/>
    </dgm:pt>
    <dgm:pt modelId="{119C735F-AE65-40DF-8492-A2AC50331C08}" type="pres">
      <dgm:prSet presAssocID="{8C3DD1E0-3DA8-4950-A94F-8FA3E25D4DB0}" presName="sp" presStyleCnt="0"/>
      <dgm:spPr/>
    </dgm:pt>
    <dgm:pt modelId="{49DD17AC-458A-40C5-BBC5-1BE905818681}" type="pres">
      <dgm:prSet presAssocID="{B1F1748E-704F-48B3-89A9-9F8664B169F5}" presName="composite" presStyleCnt="0"/>
      <dgm:spPr/>
    </dgm:pt>
    <dgm:pt modelId="{3E75CE80-E42D-4907-BAC3-EFCFA585C872}" type="pres">
      <dgm:prSet presAssocID="{B1F1748E-704F-48B3-89A9-9F8664B169F5}" presName="parentText" presStyleLbl="alignNode1" presStyleIdx="5" presStyleCnt="6">
        <dgm:presLayoutVars>
          <dgm:chMax val="1"/>
          <dgm:bulletEnabled val="1"/>
        </dgm:presLayoutVars>
      </dgm:prSet>
      <dgm:spPr/>
    </dgm:pt>
    <dgm:pt modelId="{620254D2-F678-4F36-BE36-A708DC13EE6E}" type="pres">
      <dgm:prSet presAssocID="{B1F1748E-704F-48B3-89A9-9F8664B169F5}" presName="descendantText" presStyleLbl="alignAcc1" presStyleIdx="5" presStyleCnt="6">
        <dgm:presLayoutVars>
          <dgm:bulletEnabled val="1"/>
        </dgm:presLayoutVars>
      </dgm:prSet>
      <dgm:spPr/>
    </dgm:pt>
  </dgm:ptLst>
  <dgm:cxnLst>
    <dgm:cxn modelId="{EBCCB201-D7CE-4A3F-86AA-1195856C0AE0}" srcId="{4DC270CD-F580-477C-98B6-8C9A00D71C19}" destId="{1C309401-9A34-4531-A760-E412A7F383F6}" srcOrd="0" destOrd="0" parTransId="{BBE104A8-C1C2-4C23-8EE1-FF06AA6FE170}" sibTransId="{B749D030-F01B-4E97-B070-C63AFFAF13FD}"/>
    <dgm:cxn modelId="{75CD771C-711F-4D5A-A91F-780AE3DFF89B}" srcId="{B1F1748E-704F-48B3-89A9-9F8664B169F5}" destId="{8BA00004-63B8-44CB-B43E-277762D37C40}" srcOrd="0" destOrd="0" parTransId="{6444149A-3893-4E23-BA77-7FB3CEB923FF}" sibTransId="{C6681164-196F-42DF-9D6C-5C7207D780AE}"/>
    <dgm:cxn modelId="{A5CB7A24-04B8-4C67-B692-36DDE5D1005C}" srcId="{28876074-AE2D-45A1-AE21-6E90229F7010}" destId="{FB4F029F-C7B5-4E61-8527-E7E06D488321}" srcOrd="0" destOrd="0" parTransId="{3ADC895F-43F4-4DB9-93FC-AFDCEE3B2D3A}" sibTransId="{3E566AB5-E212-441E-9EB0-093033C00A9E}"/>
    <dgm:cxn modelId="{25979933-71E3-4C4E-8F6F-9184B04C213D}" type="presOf" srcId="{B1F1748E-704F-48B3-89A9-9F8664B169F5}" destId="{3E75CE80-E42D-4907-BAC3-EFCFA585C872}" srcOrd="0" destOrd="0" presId="urn:microsoft.com/office/officeart/2005/8/layout/chevron2"/>
    <dgm:cxn modelId="{CF50E133-0162-418E-AFCF-934507F1F23D}" srcId="{28876074-AE2D-45A1-AE21-6E90229F7010}" destId="{C7C7B16B-F571-4D50-B030-8DE6CEDAA8DA}" srcOrd="4" destOrd="0" parTransId="{5E27318F-EE5D-42D8-B951-524A3DDDE452}" sibTransId="{8C3DD1E0-3DA8-4950-A94F-8FA3E25D4DB0}"/>
    <dgm:cxn modelId="{3CCA9D35-AEEB-4537-B006-1A07BC484D3A}" type="presOf" srcId="{8BA00004-63B8-44CB-B43E-277762D37C40}" destId="{620254D2-F678-4F36-BE36-A708DC13EE6E}" srcOrd="0" destOrd="0" presId="urn:microsoft.com/office/officeart/2005/8/layout/chevron2"/>
    <dgm:cxn modelId="{4D2E2D39-751A-448E-9BFC-90E3BAF8CA76}" srcId="{D565A285-CF84-470E-9774-9696F04E4173}" destId="{1F1E1408-B6EE-4563-B1CE-FC17D0DFC0FA}" srcOrd="0" destOrd="0" parTransId="{87BC8F34-11C8-47C7-94BF-9D311062461D}" sibTransId="{0B64A58A-BBBC-4EBB-91FD-94E48AC879CD}"/>
    <dgm:cxn modelId="{66F5783B-1088-4D1D-8CD6-C919805468F5}" type="presOf" srcId="{1F1E1408-B6EE-4563-B1CE-FC17D0DFC0FA}" destId="{C939D44F-B1A2-4919-B171-1533A9D859E8}" srcOrd="0" destOrd="0" presId="urn:microsoft.com/office/officeart/2005/8/layout/chevron2"/>
    <dgm:cxn modelId="{556B3666-BB4F-46B3-86E3-5ED15E0A7AA3}" type="presOf" srcId="{28876074-AE2D-45A1-AE21-6E90229F7010}" destId="{9FC19248-B166-45A0-B51A-03465C7C1542}" srcOrd="0" destOrd="0" presId="urn:microsoft.com/office/officeart/2005/8/layout/chevron2"/>
    <dgm:cxn modelId="{43EF4474-B196-4AFC-BCCB-A8BD38178D92}" type="presOf" srcId="{4DC270CD-F580-477C-98B6-8C9A00D71C19}" destId="{ACE40030-DE96-4C78-A50E-62C45477C093}" srcOrd="0" destOrd="0" presId="urn:microsoft.com/office/officeart/2005/8/layout/chevron2"/>
    <dgm:cxn modelId="{141E2778-B8CA-4DC1-A908-343E142C86F5}" type="presOf" srcId="{B6F47A5A-6DC4-4576-84BB-24C8174414E9}" destId="{74BB11A2-26B3-442B-9E95-281E77C6ADD8}" srcOrd="0" destOrd="0" presId="urn:microsoft.com/office/officeart/2005/8/layout/chevron2"/>
    <dgm:cxn modelId="{9C4A347A-B3D5-4B4F-B67B-A4605C6E4CF4}" srcId="{FB4F029F-C7B5-4E61-8527-E7E06D488321}" destId="{5ED81C9C-7D20-4055-B601-32172AE1156D}" srcOrd="0" destOrd="0" parTransId="{47900C8B-51F9-4A56-9A96-C8956BD5E84D}" sibTransId="{886F10CE-DD18-4F03-BAE2-AE18AC8B150A}"/>
    <dgm:cxn modelId="{5F3E1580-DD9A-4DCD-8DE1-5494424FD5B0}" srcId="{B14A1FD9-B602-4864-A444-BECED015E5A6}" destId="{7A927A2D-5F86-4E89-BB68-842A1033D10F}" srcOrd="0" destOrd="0" parTransId="{0B3C0697-46E7-4783-8A4C-0370DF875B7C}" sibTransId="{630322F4-9399-422F-B38E-8469C74FD81D}"/>
    <dgm:cxn modelId="{D725F08A-4E0E-449F-B889-2964270D8F87}" type="presOf" srcId="{7A927A2D-5F86-4E89-BB68-842A1033D10F}" destId="{ECB43B11-048A-4733-9247-103C5498DB97}" srcOrd="0" destOrd="0" presId="urn:microsoft.com/office/officeart/2005/8/layout/chevron2"/>
    <dgm:cxn modelId="{71C92B8B-1E75-4EC9-B5F0-B5E542AEAF68}" srcId="{28876074-AE2D-45A1-AE21-6E90229F7010}" destId="{B14A1FD9-B602-4864-A444-BECED015E5A6}" srcOrd="3" destOrd="0" parTransId="{D749454C-ECCB-411F-ADBF-CD7B8A513873}" sibTransId="{6BD5A343-EFB1-4B18-9C9C-70349698C339}"/>
    <dgm:cxn modelId="{C49BFAA2-47F4-4E2C-A228-BB699793115F}" srcId="{28876074-AE2D-45A1-AE21-6E90229F7010}" destId="{D565A285-CF84-470E-9774-9696F04E4173}" srcOrd="1" destOrd="0" parTransId="{DA2E1E4F-6704-486D-9067-266549EF4C26}" sibTransId="{CEA7ABFC-E818-4AF5-96A2-E27C56FFE472}"/>
    <dgm:cxn modelId="{B35F9DA4-9061-414D-AEAB-F92D82E28B99}" type="presOf" srcId="{5ED81C9C-7D20-4055-B601-32172AE1156D}" destId="{3B6FEA58-0CF6-47A7-BAD1-62B3F62AFCED}" srcOrd="0" destOrd="0" presId="urn:microsoft.com/office/officeart/2005/8/layout/chevron2"/>
    <dgm:cxn modelId="{E5EE2EA5-CE67-4D2C-8F39-CEA4901E1EC6}" type="presOf" srcId="{D565A285-CF84-470E-9774-9696F04E4173}" destId="{E878EBB0-52E0-4879-944A-0674BE15EF72}" srcOrd="0" destOrd="0" presId="urn:microsoft.com/office/officeart/2005/8/layout/chevron2"/>
    <dgm:cxn modelId="{F066CBAB-2FD7-4A39-9678-9F4C5D102CA7}" type="presOf" srcId="{FB4F029F-C7B5-4E61-8527-E7E06D488321}" destId="{34CB3C14-8E14-485B-B9E7-D48A3BCB58AF}" srcOrd="0" destOrd="0" presId="urn:microsoft.com/office/officeart/2005/8/layout/chevron2"/>
    <dgm:cxn modelId="{5BFA36C4-B5AF-4F1B-9776-1F90B6D0E11A}" type="presOf" srcId="{1C309401-9A34-4531-A760-E412A7F383F6}" destId="{53F52BA3-FC11-4D2B-835F-052FFB3952D7}" srcOrd="0" destOrd="0" presId="urn:microsoft.com/office/officeart/2005/8/layout/chevron2"/>
    <dgm:cxn modelId="{D76D8AC9-EFE7-4AB0-B05D-174E0EE092E9}" type="presOf" srcId="{C7C7B16B-F571-4D50-B030-8DE6CEDAA8DA}" destId="{B0223B44-24AF-4C43-AEFB-8EACBED8516A}" srcOrd="0" destOrd="0" presId="urn:microsoft.com/office/officeart/2005/8/layout/chevron2"/>
    <dgm:cxn modelId="{FEA00ED5-946A-4235-ADB0-B20C3AF5A602}" type="presOf" srcId="{B14A1FD9-B602-4864-A444-BECED015E5A6}" destId="{8C51331A-C2DB-4DF9-830F-9D1F6C1AFDF2}" srcOrd="0" destOrd="0" presId="urn:microsoft.com/office/officeart/2005/8/layout/chevron2"/>
    <dgm:cxn modelId="{534D9DDB-75DF-490C-8715-B8305448A991}" srcId="{28876074-AE2D-45A1-AE21-6E90229F7010}" destId="{4DC270CD-F580-477C-98B6-8C9A00D71C19}" srcOrd="2" destOrd="0" parTransId="{C5AA7E10-B191-4550-83AC-78F720CB8727}" sibTransId="{E48493E2-B5D2-4BB8-8359-980AEA55BB11}"/>
    <dgm:cxn modelId="{6E156DE4-6AB7-4A30-A74A-95CF2F2AFBDC}" srcId="{28876074-AE2D-45A1-AE21-6E90229F7010}" destId="{B1F1748E-704F-48B3-89A9-9F8664B169F5}" srcOrd="5" destOrd="0" parTransId="{B9722291-EA5B-4057-8C2F-CC15948002A9}" sibTransId="{A74BAED2-046A-4236-AD25-5FF017A202C8}"/>
    <dgm:cxn modelId="{8EEF6AF6-D9BB-4636-A3D9-DE590A00D061}" srcId="{C7C7B16B-F571-4D50-B030-8DE6CEDAA8DA}" destId="{B6F47A5A-6DC4-4576-84BB-24C8174414E9}" srcOrd="0" destOrd="0" parTransId="{57B73FA9-4AEC-45C5-808F-17587C514EED}" sibTransId="{F7921CF4-7076-4AD3-9FB7-76CB06E1B0E5}"/>
    <dgm:cxn modelId="{80E263B9-A63C-4A54-91D5-C9629B18F149}" type="presParOf" srcId="{9FC19248-B166-45A0-B51A-03465C7C1542}" destId="{C2A3C50E-F9C4-49E9-B737-D0FB868D1A2E}" srcOrd="0" destOrd="0" presId="urn:microsoft.com/office/officeart/2005/8/layout/chevron2"/>
    <dgm:cxn modelId="{BEDC47AF-9F11-4E96-997F-023E48A397B2}" type="presParOf" srcId="{C2A3C50E-F9C4-49E9-B737-D0FB868D1A2E}" destId="{34CB3C14-8E14-485B-B9E7-D48A3BCB58AF}" srcOrd="0" destOrd="0" presId="urn:microsoft.com/office/officeart/2005/8/layout/chevron2"/>
    <dgm:cxn modelId="{F0BF7875-A3C0-44DD-99DD-867E9A2BA427}" type="presParOf" srcId="{C2A3C50E-F9C4-49E9-B737-D0FB868D1A2E}" destId="{3B6FEA58-0CF6-47A7-BAD1-62B3F62AFCED}" srcOrd="1" destOrd="0" presId="urn:microsoft.com/office/officeart/2005/8/layout/chevron2"/>
    <dgm:cxn modelId="{A6B6C503-BEF0-49E1-BAFC-96D520A3D2C5}" type="presParOf" srcId="{9FC19248-B166-45A0-B51A-03465C7C1542}" destId="{412EAB67-989F-441A-B069-5579FEB52DF4}" srcOrd="1" destOrd="0" presId="urn:microsoft.com/office/officeart/2005/8/layout/chevron2"/>
    <dgm:cxn modelId="{2C2A65D4-736F-43FC-8B81-B49FAE6162F5}" type="presParOf" srcId="{9FC19248-B166-45A0-B51A-03465C7C1542}" destId="{F08F938C-DC56-48A4-AB8C-79EC13192DB9}" srcOrd="2" destOrd="0" presId="urn:microsoft.com/office/officeart/2005/8/layout/chevron2"/>
    <dgm:cxn modelId="{EE444CAF-54BA-4157-8DCA-F06F790E0A05}" type="presParOf" srcId="{F08F938C-DC56-48A4-AB8C-79EC13192DB9}" destId="{E878EBB0-52E0-4879-944A-0674BE15EF72}" srcOrd="0" destOrd="0" presId="urn:microsoft.com/office/officeart/2005/8/layout/chevron2"/>
    <dgm:cxn modelId="{BCAB8716-7574-4456-B376-5E33DEABD215}" type="presParOf" srcId="{F08F938C-DC56-48A4-AB8C-79EC13192DB9}" destId="{C939D44F-B1A2-4919-B171-1533A9D859E8}" srcOrd="1" destOrd="0" presId="urn:microsoft.com/office/officeart/2005/8/layout/chevron2"/>
    <dgm:cxn modelId="{3FA911B3-6C3F-46E4-8A61-1B27DC34B401}" type="presParOf" srcId="{9FC19248-B166-45A0-B51A-03465C7C1542}" destId="{3629DBF4-6B5B-4583-8331-B68EB472E4E4}" srcOrd="3" destOrd="0" presId="urn:microsoft.com/office/officeart/2005/8/layout/chevron2"/>
    <dgm:cxn modelId="{52CF6DAE-26FE-4942-A340-78C58365D916}" type="presParOf" srcId="{9FC19248-B166-45A0-B51A-03465C7C1542}" destId="{032E331D-0BBB-47DC-BF45-63957AFCAF01}" srcOrd="4" destOrd="0" presId="urn:microsoft.com/office/officeart/2005/8/layout/chevron2"/>
    <dgm:cxn modelId="{6BC108E8-CCCF-4E22-81BC-D0EE263832B4}" type="presParOf" srcId="{032E331D-0BBB-47DC-BF45-63957AFCAF01}" destId="{ACE40030-DE96-4C78-A50E-62C45477C093}" srcOrd="0" destOrd="0" presId="urn:microsoft.com/office/officeart/2005/8/layout/chevron2"/>
    <dgm:cxn modelId="{70E54E42-2F05-4AB9-8156-4C97C6652D9D}" type="presParOf" srcId="{032E331D-0BBB-47DC-BF45-63957AFCAF01}" destId="{53F52BA3-FC11-4D2B-835F-052FFB3952D7}" srcOrd="1" destOrd="0" presId="urn:microsoft.com/office/officeart/2005/8/layout/chevron2"/>
    <dgm:cxn modelId="{6114725E-8FBC-489F-8024-D9F037C705E6}" type="presParOf" srcId="{9FC19248-B166-45A0-B51A-03465C7C1542}" destId="{084D122A-7E45-4576-9348-41A4CD623820}" srcOrd="5" destOrd="0" presId="urn:microsoft.com/office/officeart/2005/8/layout/chevron2"/>
    <dgm:cxn modelId="{28E2FA25-3ED4-4853-8D75-38E2A2DAC64B}" type="presParOf" srcId="{9FC19248-B166-45A0-B51A-03465C7C1542}" destId="{F020171D-4DE3-4C50-95FC-B80D33984A7A}" srcOrd="6" destOrd="0" presId="urn:microsoft.com/office/officeart/2005/8/layout/chevron2"/>
    <dgm:cxn modelId="{AA2BF5D0-01AE-4DB2-8FF9-E7B0FC014DEE}" type="presParOf" srcId="{F020171D-4DE3-4C50-95FC-B80D33984A7A}" destId="{8C51331A-C2DB-4DF9-830F-9D1F6C1AFDF2}" srcOrd="0" destOrd="0" presId="urn:microsoft.com/office/officeart/2005/8/layout/chevron2"/>
    <dgm:cxn modelId="{C5A3212F-3757-492E-B870-41CA9E4BE319}" type="presParOf" srcId="{F020171D-4DE3-4C50-95FC-B80D33984A7A}" destId="{ECB43B11-048A-4733-9247-103C5498DB97}" srcOrd="1" destOrd="0" presId="urn:microsoft.com/office/officeart/2005/8/layout/chevron2"/>
    <dgm:cxn modelId="{AFDAFF90-8E0D-4262-9322-2125A75A07C3}" type="presParOf" srcId="{9FC19248-B166-45A0-B51A-03465C7C1542}" destId="{6C2E1533-F615-431D-8E80-D97488A71927}" srcOrd="7" destOrd="0" presId="urn:microsoft.com/office/officeart/2005/8/layout/chevron2"/>
    <dgm:cxn modelId="{EA2092B7-EA52-4485-A7DD-ABFC89342442}" type="presParOf" srcId="{9FC19248-B166-45A0-B51A-03465C7C1542}" destId="{145DA072-5098-491C-866F-4C558B5347A9}" srcOrd="8" destOrd="0" presId="urn:microsoft.com/office/officeart/2005/8/layout/chevron2"/>
    <dgm:cxn modelId="{EACDC201-7535-46E2-ADDB-D7BBDAE78A98}" type="presParOf" srcId="{145DA072-5098-491C-866F-4C558B5347A9}" destId="{B0223B44-24AF-4C43-AEFB-8EACBED8516A}" srcOrd="0" destOrd="0" presId="urn:microsoft.com/office/officeart/2005/8/layout/chevron2"/>
    <dgm:cxn modelId="{F7A1147A-C4B9-4A03-8F62-D3B53B2E2558}" type="presParOf" srcId="{145DA072-5098-491C-866F-4C558B5347A9}" destId="{74BB11A2-26B3-442B-9E95-281E77C6ADD8}" srcOrd="1" destOrd="0" presId="urn:microsoft.com/office/officeart/2005/8/layout/chevron2"/>
    <dgm:cxn modelId="{8BB0F4C6-AC71-4CC2-B0A0-421D712713C0}" type="presParOf" srcId="{9FC19248-B166-45A0-B51A-03465C7C1542}" destId="{119C735F-AE65-40DF-8492-A2AC50331C08}" srcOrd="9" destOrd="0" presId="urn:microsoft.com/office/officeart/2005/8/layout/chevron2"/>
    <dgm:cxn modelId="{AF2E8481-9FE4-4966-9022-8B447977DBB8}" type="presParOf" srcId="{9FC19248-B166-45A0-B51A-03465C7C1542}" destId="{49DD17AC-458A-40C5-BBC5-1BE905818681}" srcOrd="10" destOrd="0" presId="urn:microsoft.com/office/officeart/2005/8/layout/chevron2"/>
    <dgm:cxn modelId="{57BEC271-3C96-4FD3-9DD2-E8446249AD34}" type="presParOf" srcId="{49DD17AC-458A-40C5-BBC5-1BE905818681}" destId="{3E75CE80-E42D-4907-BAC3-EFCFA585C872}" srcOrd="0" destOrd="0" presId="urn:microsoft.com/office/officeart/2005/8/layout/chevron2"/>
    <dgm:cxn modelId="{752A329E-53F7-4A23-BBB8-0662862400EA}" type="presParOf" srcId="{49DD17AC-458A-40C5-BBC5-1BE905818681}" destId="{620254D2-F678-4F36-BE36-A708DC13EE6E}"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3C14-8E14-485B-B9E7-D48A3BCB58AF}">
      <dsp:nvSpPr>
        <dsp:cNvPr id="0" name=""/>
        <dsp:cNvSpPr/>
      </dsp:nvSpPr>
      <dsp:spPr>
        <a:xfrm rot="5400000">
          <a:off x="-126801" y="128139"/>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1</a:t>
          </a:r>
        </a:p>
      </dsp:txBody>
      <dsp:txXfrm rot="-5400000">
        <a:off x="1" y="297207"/>
        <a:ext cx="591740" cy="253603"/>
      </dsp:txXfrm>
    </dsp:sp>
    <dsp:sp modelId="{3B6FEA58-0CF6-47A7-BAD1-62B3F62AFCED}">
      <dsp:nvSpPr>
        <dsp:cNvPr id="0" name=""/>
        <dsp:cNvSpPr/>
      </dsp:nvSpPr>
      <dsp:spPr>
        <a:xfrm rot="5400000">
          <a:off x="3810482" y="-3217403"/>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API</a:t>
          </a:r>
        </a:p>
      </dsp:txBody>
      <dsp:txXfrm rot="-5400000">
        <a:off x="591741" y="28161"/>
        <a:ext cx="6960133" cy="495827"/>
      </dsp:txXfrm>
    </dsp:sp>
    <dsp:sp modelId="{E878EBB0-52E0-4879-944A-0674BE15EF72}">
      <dsp:nvSpPr>
        <dsp:cNvPr id="0" name=""/>
        <dsp:cNvSpPr/>
      </dsp:nvSpPr>
      <dsp:spPr>
        <a:xfrm rot="5400000">
          <a:off x="-126801" y="889914"/>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a:t>
          </a:r>
        </a:p>
      </dsp:txBody>
      <dsp:txXfrm rot="-5400000">
        <a:off x="1" y="1058982"/>
        <a:ext cx="591740" cy="253603"/>
      </dsp:txXfrm>
    </dsp:sp>
    <dsp:sp modelId="{C939D44F-B1A2-4919-B171-1533A9D859E8}">
      <dsp:nvSpPr>
        <dsp:cNvPr id="0" name=""/>
        <dsp:cNvSpPr/>
      </dsp:nvSpPr>
      <dsp:spPr>
        <a:xfrm rot="5400000">
          <a:off x="3810482" y="-2455629"/>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a:t>
          </a:r>
          <a:r>
            <a:rPr lang="en-US" sz="3200" kern="1200" dirty="0" err="1"/>
            <a:t>Webscraping</a:t>
          </a:r>
          <a:endParaRPr lang="en-US" sz="3200" kern="1200" dirty="0"/>
        </a:p>
      </dsp:txBody>
      <dsp:txXfrm rot="-5400000">
        <a:off x="591741" y="789935"/>
        <a:ext cx="6960133" cy="495827"/>
      </dsp:txXfrm>
    </dsp:sp>
    <dsp:sp modelId="{ACE40030-DE96-4C78-A50E-62C45477C093}">
      <dsp:nvSpPr>
        <dsp:cNvPr id="0" name=""/>
        <dsp:cNvSpPr/>
      </dsp:nvSpPr>
      <dsp:spPr>
        <a:xfrm rot="5400000">
          <a:off x="-126801" y="1651688"/>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3</a:t>
          </a:r>
        </a:p>
      </dsp:txBody>
      <dsp:txXfrm rot="-5400000">
        <a:off x="1" y="1820756"/>
        <a:ext cx="591740" cy="253603"/>
      </dsp:txXfrm>
    </dsp:sp>
    <dsp:sp modelId="{53F52BA3-FC11-4D2B-835F-052FFB3952D7}">
      <dsp:nvSpPr>
        <dsp:cNvPr id="0" name=""/>
        <dsp:cNvSpPr/>
      </dsp:nvSpPr>
      <dsp:spPr>
        <a:xfrm rot="5400000">
          <a:off x="3810482" y="-1693854"/>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Data Wrangling</a:t>
          </a:r>
        </a:p>
      </dsp:txBody>
      <dsp:txXfrm rot="-5400000">
        <a:off x="591741" y="1551710"/>
        <a:ext cx="6960133" cy="495827"/>
      </dsp:txXfrm>
    </dsp:sp>
    <dsp:sp modelId="{8C51331A-C2DB-4DF9-830F-9D1F6C1AFDF2}">
      <dsp:nvSpPr>
        <dsp:cNvPr id="0" name=""/>
        <dsp:cNvSpPr/>
      </dsp:nvSpPr>
      <dsp:spPr>
        <a:xfrm rot="5400000">
          <a:off x="-126801" y="2413463"/>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4</a:t>
          </a:r>
        </a:p>
      </dsp:txBody>
      <dsp:txXfrm rot="-5400000">
        <a:off x="1" y="2582531"/>
        <a:ext cx="591740" cy="253603"/>
      </dsp:txXfrm>
    </dsp:sp>
    <dsp:sp modelId="{ECB43B11-048A-4733-9247-103C5498DB97}">
      <dsp:nvSpPr>
        <dsp:cNvPr id="0" name=""/>
        <dsp:cNvSpPr/>
      </dsp:nvSpPr>
      <dsp:spPr>
        <a:xfrm rot="5400000">
          <a:off x="3810482" y="-932079"/>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EDA</a:t>
          </a:r>
        </a:p>
      </dsp:txBody>
      <dsp:txXfrm rot="-5400000">
        <a:off x="591741" y="2313485"/>
        <a:ext cx="6960133" cy="495827"/>
      </dsp:txXfrm>
    </dsp:sp>
    <dsp:sp modelId="{F095BF5B-5C95-4FA4-B72E-2B6EB60E066F}">
      <dsp:nvSpPr>
        <dsp:cNvPr id="0" name=""/>
        <dsp:cNvSpPr/>
      </dsp:nvSpPr>
      <dsp:spPr>
        <a:xfrm rot="5400000">
          <a:off x="-126801" y="3175237"/>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a:t>
          </a:r>
        </a:p>
      </dsp:txBody>
      <dsp:txXfrm rot="-5400000">
        <a:off x="1" y="3344305"/>
        <a:ext cx="591740" cy="253603"/>
      </dsp:txXfrm>
    </dsp:sp>
    <dsp:sp modelId="{00C32D10-7BE6-482C-9EA9-47DC38249664}">
      <dsp:nvSpPr>
        <dsp:cNvPr id="0" name=""/>
        <dsp:cNvSpPr/>
      </dsp:nvSpPr>
      <dsp:spPr>
        <a:xfrm rot="5400000">
          <a:off x="3810482" y="-170305"/>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Folium</a:t>
          </a:r>
        </a:p>
      </dsp:txBody>
      <dsp:txXfrm rot="-5400000">
        <a:off x="591741" y="3075259"/>
        <a:ext cx="6960133" cy="495827"/>
      </dsp:txXfrm>
    </dsp:sp>
    <dsp:sp modelId="{ACA70C13-C625-4A2A-8C83-498FA9A8EFB7}">
      <dsp:nvSpPr>
        <dsp:cNvPr id="0" name=""/>
        <dsp:cNvSpPr/>
      </dsp:nvSpPr>
      <dsp:spPr>
        <a:xfrm rot="5400000">
          <a:off x="-126801" y="3937012"/>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6</a:t>
          </a:r>
        </a:p>
      </dsp:txBody>
      <dsp:txXfrm rot="-5400000">
        <a:off x="1" y="4106080"/>
        <a:ext cx="591740" cy="253603"/>
      </dsp:txXfrm>
    </dsp:sp>
    <dsp:sp modelId="{47611BB8-2F12-490A-9DAB-D6A11585B265}">
      <dsp:nvSpPr>
        <dsp:cNvPr id="0" name=""/>
        <dsp:cNvSpPr/>
      </dsp:nvSpPr>
      <dsp:spPr>
        <a:xfrm rot="5400000">
          <a:off x="3810482" y="591469"/>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a:t>
          </a:r>
          <a:r>
            <a:rPr lang="en-US" sz="3200" kern="1200" dirty="0" err="1"/>
            <a:t>Plotly</a:t>
          </a:r>
          <a:r>
            <a:rPr lang="en-US" sz="3200" kern="1200" dirty="0"/>
            <a:t> Dash</a:t>
          </a:r>
        </a:p>
      </dsp:txBody>
      <dsp:txXfrm rot="-5400000">
        <a:off x="591741" y="3837034"/>
        <a:ext cx="6960133" cy="495827"/>
      </dsp:txXfrm>
    </dsp:sp>
    <dsp:sp modelId="{F33E245A-DCF7-4032-BA46-BFF29B8F3EF4}">
      <dsp:nvSpPr>
        <dsp:cNvPr id="0" name=""/>
        <dsp:cNvSpPr/>
      </dsp:nvSpPr>
      <dsp:spPr>
        <a:xfrm rot="5400000">
          <a:off x="-126801" y="4698786"/>
          <a:ext cx="845343" cy="5917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7</a:t>
          </a:r>
        </a:p>
      </dsp:txBody>
      <dsp:txXfrm rot="-5400000">
        <a:off x="1" y="4867854"/>
        <a:ext cx="591740" cy="253603"/>
      </dsp:txXfrm>
    </dsp:sp>
    <dsp:sp modelId="{5D89E4FB-13C9-4075-8826-37748C901927}">
      <dsp:nvSpPr>
        <dsp:cNvPr id="0" name=""/>
        <dsp:cNvSpPr/>
      </dsp:nvSpPr>
      <dsp:spPr>
        <a:xfrm rot="5400000">
          <a:off x="3810482" y="1353243"/>
          <a:ext cx="549473" cy="69869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 Machine Learning Model Optimization</a:t>
          </a:r>
        </a:p>
      </dsp:txBody>
      <dsp:txXfrm rot="-5400000">
        <a:off x="591741" y="4598808"/>
        <a:ext cx="6960133" cy="4958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3C14-8E14-485B-B9E7-D48A3BCB58AF}">
      <dsp:nvSpPr>
        <dsp:cNvPr id="0" name=""/>
        <dsp:cNvSpPr/>
      </dsp:nvSpPr>
      <dsp:spPr>
        <a:xfrm rot="5400000">
          <a:off x="-147439" y="15091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1</a:t>
          </a:r>
        </a:p>
      </dsp:txBody>
      <dsp:txXfrm rot="-5400000">
        <a:off x="1" y="347503"/>
        <a:ext cx="688049" cy="294878"/>
      </dsp:txXfrm>
    </dsp:sp>
    <dsp:sp modelId="{3B6FEA58-0CF6-47A7-BAD1-62B3F62AFCED}">
      <dsp:nvSpPr>
        <dsp:cNvPr id="0" name=""/>
        <dsp:cNvSpPr/>
      </dsp:nvSpPr>
      <dsp:spPr>
        <a:xfrm rot="5400000">
          <a:off x="3813921" y="-3122394"/>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Request SpaceX launch data using GET request</a:t>
          </a:r>
        </a:p>
      </dsp:txBody>
      <dsp:txXfrm rot="-5400000">
        <a:off x="688049" y="34667"/>
        <a:ext cx="6859458" cy="576524"/>
      </dsp:txXfrm>
    </dsp:sp>
    <dsp:sp modelId="{E878EBB0-52E0-4879-944A-0674BE15EF72}">
      <dsp:nvSpPr>
        <dsp:cNvPr id="0" name=""/>
        <dsp:cNvSpPr/>
      </dsp:nvSpPr>
      <dsp:spPr>
        <a:xfrm rot="5400000">
          <a:off x="-147439" y="1036673"/>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2</a:t>
          </a:r>
        </a:p>
      </dsp:txBody>
      <dsp:txXfrm rot="-5400000">
        <a:off x="1" y="1233259"/>
        <a:ext cx="688049" cy="294878"/>
      </dsp:txXfrm>
    </dsp:sp>
    <dsp:sp modelId="{C939D44F-B1A2-4919-B171-1533A9D859E8}">
      <dsp:nvSpPr>
        <dsp:cNvPr id="0" name=""/>
        <dsp:cNvSpPr/>
      </dsp:nvSpPr>
      <dsp:spPr>
        <a:xfrm rot="5400000">
          <a:off x="3813921" y="-2236637"/>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Normalize JSON response into a </a:t>
          </a:r>
          <a:r>
            <a:rPr lang="en-US" sz="1900" kern="1200" dirty="0" err="1"/>
            <a:t>dataframe</a:t>
          </a:r>
          <a:r>
            <a:rPr lang="en-US" sz="1900" kern="1200" dirty="0"/>
            <a:t>, data </a:t>
          </a:r>
        </a:p>
      </dsp:txBody>
      <dsp:txXfrm rot="-5400000">
        <a:off x="688049" y="920424"/>
        <a:ext cx="6859458" cy="576524"/>
      </dsp:txXfrm>
    </dsp:sp>
    <dsp:sp modelId="{ACE40030-DE96-4C78-A50E-62C45477C093}">
      <dsp:nvSpPr>
        <dsp:cNvPr id="0" name=""/>
        <dsp:cNvSpPr/>
      </dsp:nvSpPr>
      <dsp:spPr>
        <a:xfrm rot="5400000">
          <a:off x="-147439" y="192243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3</a:t>
          </a:r>
        </a:p>
      </dsp:txBody>
      <dsp:txXfrm rot="-5400000">
        <a:off x="1" y="2119016"/>
        <a:ext cx="688049" cy="294878"/>
      </dsp:txXfrm>
    </dsp:sp>
    <dsp:sp modelId="{53F52BA3-FC11-4D2B-835F-052FFB3952D7}">
      <dsp:nvSpPr>
        <dsp:cNvPr id="0" name=""/>
        <dsp:cNvSpPr/>
      </dsp:nvSpPr>
      <dsp:spPr>
        <a:xfrm rot="5400000">
          <a:off x="3813921" y="-1350881"/>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Extract useful columns and move them to dictionary for new </a:t>
          </a:r>
          <a:r>
            <a:rPr lang="en-US" sz="1900" kern="1200" dirty="0" err="1"/>
            <a:t>dataframe</a:t>
          </a:r>
          <a:endParaRPr lang="en-US" sz="1900" kern="1200" dirty="0"/>
        </a:p>
      </dsp:txBody>
      <dsp:txXfrm rot="-5400000">
        <a:off x="688049" y="1806180"/>
        <a:ext cx="6859458" cy="576524"/>
      </dsp:txXfrm>
    </dsp:sp>
    <dsp:sp modelId="{8C51331A-C2DB-4DF9-830F-9D1F6C1AFDF2}">
      <dsp:nvSpPr>
        <dsp:cNvPr id="0" name=""/>
        <dsp:cNvSpPr/>
      </dsp:nvSpPr>
      <dsp:spPr>
        <a:xfrm rot="5400000">
          <a:off x="-147439" y="280818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4</a:t>
          </a:r>
        </a:p>
      </dsp:txBody>
      <dsp:txXfrm rot="-5400000">
        <a:off x="1" y="3004773"/>
        <a:ext cx="688049" cy="294878"/>
      </dsp:txXfrm>
    </dsp:sp>
    <dsp:sp modelId="{ECB43B11-048A-4733-9247-103C5498DB97}">
      <dsp:nvSpPr>
        <dsp:cNvPr id="0" name=""/>
        <dsp:cNvSpPr/>
      </dsp:nvSpPr>
      <dsp:spPr>
        <a:xfrm rot="5400000">
          <a:off x="3813921" y="-465124"/>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Filter </a:t>
          </a:r>
          <a:r>
            <a:rPr lang="en-US" sz="1900" kern="1200" dirty="0" err="1"/>
            <a:t>dataframe</a:t>
          </a:r>
          <a:r>
            <a:rPr lang="en-US" sz="1900" kern="1200" dirty="0"/>
            <a:t> to include only Falcon 9 launches</a:t>
          </a:r>
        </a:p>
      </dsp:txBody>
      <dsp:txXfrm rot="-5400000">
        <a:off x="688049" y="2691937"/>
        <a:ext cx="6859458" cy="576524"/>
      </dsp:txXfrm>
    </dsp:sp>
    <dsp:sp modelId="{3C1014EC-0CC2-44B5-9607-082AC0CBD1F8}">
      <dsp:nvSpPr>
        <dsp:cNvPr id="0" name=""/>
        <dsp:cNvSpPr/>
      </dsp:nvSpPr>
      <dsp:spPr>
        <a:xfrm rot="5400000">
          <a:off x="-147439" y="3693944"/>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5</a:t>
          </a:r>
        </a:p>
      </dsp:txBody>
      <dsp:txXfrm rot="-5400000">
        <a:off x="1" y="3890530"/>
        <a:ext cx="688049" cy="294878"/>
      </dsp:txXfrm>
    </dsp:sp>
    <dsp:sp modelId="{4F43A6BB-A7D6-4B9B-A178-3FFEEB5FFA07}">
      <dsp:nvSpPr>
        <dsp:cNvPr id="0" name=""/>
        <dsp:cNvSpPr/>
      </dsp:nvSpPr>
      <dsp:spPr>
        <a:xfrm rot="5400000">
          <a:off x="3813921" y="420632"/>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Handle missing data</a:t>
          </a:r>
        </a:p>
      </dsp:txBody>
      <dsp:txXfrm rot="-5400000">
        <a:off x="688049" y="3577694"/>
        <a:ext cx="6859458" cy="576524"/>
      </dsp:txXfrm>
    </dsp:sp>
    <dsp:sp modelId="{B0223B44-24AF-4C43-AEFB-8EACBED8516A}">
      <dsp:nvSpPr>
        <dsp:cNvPr id="0" name=""/>
        <dsp:cNvSpPr/>
      </dsp:nvSpPr>
      <dsp:spPr>
        <a:xfrm rot="5400000">
          <a:off x="-147439" y="457970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6</a:t>
          </a:r>
        </a:p>
      </dsp:txBody>
      <dsp:txXfrm rot="-5400000">
        <a:off x="1" y="4776286"/>
        <a:ext cx="688049" cy="294878"/>
      </dsp:txXfrm>
    </dsp:sp>
    <dsp:sp modelId="{74BB11A2-26B3-442B-9E95-281E77C6ADD8}">
      <dsp:nvSpPr>
        <dsp:cNvPr id="0" name=""/>
        <dsp:cNvSpPr/>
      </dsp:nvSpPr>
      <dsp:spPr>
        <a:xfrm rot="5400000">
          <a:off x="3813921" y="1306388"/>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Export data to CSV file</a:t>
          </a:r>
        </a:p>
      </dsp:txBody>
      <dsp:txXfrm rot="-5400000">
        <a:off x="688049" y="4463450"/>
        <a:ext cx="6859458" cy="576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3C14-8E14-485B-B9E7-D48A3BCB58AF}">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512108"/>
        <a:ext cx="1024202" cy="438943"/>
      </dsp:txXfrm>
    </dsp:sp>
    <dsp:sp modelId="{3B6FEA58-0CF6-47A7-BAD1-62B3F62AFCED}">
      <dsp:nvSpPr>
        <dsp:cNvPr id="0" name=""/>
        <dsp:cNvSpPr/>
      </dsp:nvSpPr>
      <dsp:spPr>
        <a:xfrm rot="5400000">
          <a:off x="3825927" y="-2801717"/>
          <a:ext cx="951044" cy="65544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 Request SpaceX launch data using GET request</a:t>
          </a:r>
        </a:p>
      </dsp:txBody>
      <dsp:txXfrm rot="-5400000">
        <a:off x="1024202" y="46434"/>
        <a:ext cx="6508068" cy="858192"/>
      </dsp:txXfrm>
    </dsp:sp>
    <dsp:sp modelId="{E878EBB0-52E0-4879-944A-0674BE15EF72}">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1830610"/>
        <a:ext cx="1024202" cy="438943"/>
      </dsp:txXfrm>
    </dsp:sp>
    <dsp:sp modelId="{C939D44F-B1A2-4919-B171-1533A9D859E8}">
      <dsp:nvSpPr>
        <dsp:cNvPr id="0" name=""/>
        <dsp:cNvSpPr/>
      </dsp:nvSpPr>
      <dsp:spPr>
        <a:xfrm rot="5400000">
          <a:off x="3825927" y="-1483215"/>
          <a:ext cx="951044" cy="65544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 Normalize JSON response into a </a:t>
          </a:r>
          <a:r>
            <a:rPr lang="en-US" sz="2900" kern="1200" dirty="0" err="1"/>
            <a:t>dataframe</a:t>
          </a:r>
          <a:r>
            <a:rPr lang="en-US" sz="2900" kern="1200" dirty="0"/>
            <a:t>, data </a:t>
          </a:r>
        </a:p>
      </dsp:txBody>
      <dsp:txXfrm rot="-5400000">
        <a:off x="1024202" y="1364936"/>
        <a:ext cx="6508068" cy="858192"/>
      </dsp:txXfrm>
    </dsp:sp>
    <dsp:sp modelId="{ACE40030-DE96-4C78-A50E-62C45477C093}">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3149112"/>
        <a:ext cx="1024202" cy="438943"/>
      </dsp:txXfrm>
    </dsp:sp>
    <dsp:sp modelId="{53F52BA3-FC11-4D2B-835F-052FFB3952D7}">
      <dsp:nvSpPr>
        <dsp:cNvPr id="0" name=""/>
        <dsp:cNvSpPr/>
      </dsp:nvSpPr>
      <dsp:spPr>
        <a:xfrm rot="5400000">
          <a:off x="3825927" y="-164713"/>
          <a:ext cx="951044" cy="65544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 Extract useful columns and move them to dictionary for new </a:t>
          </a:r>
          <a:r>
            <a:rPr lang="en-US" sz="2900" kern="1200" dirty="0" err="1"/>
            <a:t>dataframe</a:t>
          </a:r>
          <a:endParaRPr lang="en-US" sz="2900" kern="1200" dirty="0"/>
        </a:p>
      </dsp:txBody>
      <dsp:txXfrm rot="-5400000">
        <a:off x="1024202" y="2683438"/>
        <a:ext cx="6508068" cy="858192"/>
      </dsp:txXfrm>
    </dsp:sp>
    <dsp:sp modelId="{8C51331A-C2DB-4DF9-830F-9D1F6C1AFDF2}">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4</a:t>
          </a:r>
        </a:p>
      </dsp:txBody>
      <dsp:txXfrm rot="-5400000">
        <a:off x="1" y="4467614"/>
        <a:ext cx="1024202" cy="438943"/>
      </dsp:txXfrm>
    </dsp:sp>
    <dsp:sp modelId="{ECB43B11-048A-4733-9247-103C5498DB97}">
      <dsp:nvSpPr>
        <dsp:cNvPr id="0" name=""/>
        <dsp:cNvSpPr/>
      </dsp:nvSpPr>
      <dsp:spPr>
        <a:xfrm rot="5400000">
          <a:off x="3825927" y="1153788"/>
          <a:ext cx="951044" cy="65544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 Filter </a:t>
          </a:r>
          <a:r>
            <a:rPr lang="en-US" sz="2900" kern="1200" dirty="0" err="1"/>
            <a:t>dataframe</a:t>
          </a:r>
          <a:r>
            <a:rPr lang="en-US" sz="2900" kern="1200" dirty="0"/>
            <a:t> to include only Falcon 9 launches</a:t>
          </a:r>
        </a:p>
      </dsp:txBody>
      <dsp:txXfrm rot="-5400000">
        <a:off x="1024202" y="4001939"/>
        <a:ext cx="6508068" cy="858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3C14-8E14-485B-B9E7-D48A3BCB58AF}">
      <dsp:nvSpPr>
        <dsp:cNvPr id="0" name=""/>
        <dsp:cNvSpPr/>
      </dsp:nvSpPr>
      <dsp:spPr>
        <a:xfrm rot="5400000">
          <a:off x="-176410" y="178091"/>
          <a:ext cx="1176072" cy="8232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1</a:t>
          </a:r>
        </a:p>
      </dsp:txBody>
      <dsp:txXfrm rot="-5400000">
        <a:off x="1" y="413307"/>
        <a:ext cx="823251" cy="352821"/>
      </dsp:txXfrm>
    </dsp:sp>
    <dsp:sp modelId="{3B6FEA58-0CF6-47A7-BAD1-62B3F62AFCED}">
      <dsp:nvSpPr>
        <dsp:cNvPr id="0" name=""/>
        <dsp:cNvSpPr/>
      </dsp:nvSpPr>
      <dsp:spPr>
        <a:xfrm rot="5400000">
          <a:off x="3818750" y="-2993819"/>
          <a:ext cx="764447" cy="67554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 Calculate the number of launches on each launch site</a:t>
          </a:r>
        </a:p>
      </dsp:txBody>
      <dsp:txXfrm rot="-5400000">
        <a:off x="823252" y="38996"/>
        <a:ext cx="6718128" cy="689813"/>
      </dsp:txXfrm>
    </dsp:sp>
    <dsp:sp modelId="{E878EBB0-52E0-4879-944A-0674BE15EF72}">
      <dsp:nvSpPr>
        <dsp:cNvPr id="0" name=""/>
        <dsp:cNvSpPr/>
      </dsp:nvSpPr>
      <dsp:spPr>
        <a:xfrm rot="5400000">
          <a:off x="-176410" y="1237899"/>
          <a:ext cx="1176072" cy="8232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2</a:t>
          </a:r>
        </a:p>
      </dsp:txBody>
      <dsp:txXfrm rot="-5400000">
        <a:off x="1" y="1473115"/>
        <a:ext cx="823251" cy="352821"/>
      </dsp:txXfrm>
    </dsp:sp>
    <dsp:sp modelId="{C939D44F-B1A2-4919-B171-1533A9D859E8}">
      <dsp:nvSpPr>
        <dsp:cNvPr id="0" name=""/>
        <dsp:cNvSpPr/>
      </dsp:nvSpPr>
      <dsp:spPr>
        <a:xfrm rot="5400000">
          <a:off x="3818750" y="-1934010"/>
          <a:ext cx="764447" cy="67554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 Calculate the number and occurrence of each orbit</a:t>
          </a:r>
        </a:p>
      </dsp:txBody>
      <dsp:txXfrm rot="-5400000">
        <a:off x="823252" y="1098805"/>
        <a:ext cx="6718128" cy="689813"/>
      </dsp:txXfrm>
    </dsp:sp>
    <dsp:sp modelId="{ACE40030-DE96-4C78-A50E-62C45477C093}">
      <dsp:nvSpPr>
        <dsp:cNvPr id="0" name=""/>
        <dsp:cNvSpPr/>
      </dsp:nvSpPr>
      <dsp:spPr>
        <a:xfrm rot="5400000">
          <a:off x="-176410" y="2297707"/>
          <a:ext cx="1176072" cy="8232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3</a:t>
          </a:r>
        </a:p>
      </dsp:txBody>
      <dsp:txXfrm rot="-5400000">
        <a:off x="1" y="2532923"/>
        <a:ext cx="823251" cy="352821"/>
      </dsp:txXfrm>
    </dsp:sp>
    <dsp:sp modelId="{53F52BA3-FC11-4D2B-835F-052FFB3952D7}">
      <dsp:nvSpPr>
        <dsp:cNvPr id="0" name=""/>
        <dsp:cNvSpPr/>
      </dsp:nvSpPr>
      <dsp:spPr>
        <a:xfrm rot="5400000">
          <a:off x="3818750" y="-874202"/>
          <a:ext cx="764447" cy="67554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 Calculate the number and occurrence of mission outcome per orbit type</a:t>
          </a:r>
        </a:p>
      </dsp:txBody>
      <dsp:txXfrm rot="-5400000">
        <a:off x="823252" y="2158613"/>
        <a:ext cx="6718128" cy="689813"/>
      </dsp:txXfrm>
    </dsp:sp>
    <dsp:sp modelId="{8C51331A-C2DB-4DF9-830F-9D1F6C1AFDF2}">
      <dsp:nvSpPr>
        <dsp:cNvPr id="0" name=""/>
        <dsp:cNvSpPr/>
      </dsp:nvSpPr>
      <dsp:spPr>
        <a:xfrm rot="5400000">
          <a:off x="-176410" y="3357516"/>
          <a:ext cx="1176072" cy="8232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4</a:t>
          </a:r>
        </a:p>
      </dsp:txBody>
      <dsp:txXfrm rot="-5400000">
        <a:off x="1" y="3592732"/>
        <a:ext cx="823251" cy="352821"/>
      </dsp:txXfrm>
    </dsp:sp>
    <dsp:sp modelId="{ECB43B11-048A-4733-9247-103C5498DB97}">
      <dsp:nvSpPr>
        <dsp:cNvPr id="0" name=""/>
        <dsp:cNvSpPr/>
      </dsp:nvSpPr>
      <dsp:spPr>
        <a:xfrm rot="5400000">
          <a:off x="3818750" y="185606"/>
          <a:ext cx="764447" cy="67554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 Create a landing outcome label from Outcome column using replace</a:t>
          </a:r>
        </a:p>
      </dsp:txBody>
      <dsp:txXfrm rot="-5400000">
        <a:off x="823252" y="3218422"/>
        <a:ext cx="6718128" cy="689813"/>
      </dsp:txXfrm>
    </dsp:sp>
    <dsp:sp modelId="{B0223B44-24AF-4C43-AEFB-8EACBED8516A}">
      <dsp:nvSpPr>
        <dsp:cNvPr id="0" name=""/>
        <dsp:cNvSpPr/>
      </dsp:nvSpPr>
      <dsp:spPr>
        <a:xfrm rot="5400000">
          <a:off x="-176410" y="4417324"/>
          <a:ext cx="1176072" cy="8232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5</a:t>
          </a:r>
        </a:p>
      </dsp:txBody>
      <dsp:txXfrm rot="-5400000">
        <a:off x="1" y="4652540"/>
        <a:ext cx="823251" cy="352821"/>
      </dsp:txXfrm>
    </dsp:sp>
    <dsp:sp modelId="{74BB11A2-26B3-442B-9E95-281E77C6ADD8}">
      <dsp:nvSpPr>
        <dsp:cNvPr id="0" name=""/>
        <dsp:cNvSpPr/>
      </dsp:nvSpPr>
      <dsp:spPr>
        <a:xfrm rot="5400000">
          <a:off x="3818750" y="1245414"/>
          <a:ext cx="764447" cy="67554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 Export data to CSV file</a:t>
          </a:r>
        </a:p>
      </dsp:txBody>
      <dsp:txXfrm rot="-5400000">
        <a:off x="823252" y="4278230"/>
        <a:ext cx="6718128" cy="6898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3C14-8E14-485B-B9E7-D48A3BCB58AF}">
      <dsp:nvSpPr>
        <dsp:cNvPr id="0" name=""/>
        <dsp:cNvSpPr/>
      </dsp:nvSpPr>
      <dsp:spPr>
        <a:xfrm rot="5400000">
          <a:off x="-147439" y="15091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1</a:t>
          </a:r>
        </a:p>
      </dsp:txBody>
      <dsp:txXfrm rot="-5400000">
        <a:off x="1" y="347503"/>
        <a:ext cx="688049" cy="294878"/>
      </dsp:txXfrm>
    </dsp:sp>
    <dsp:sp modelId="{3B6FEA58-0CF6-47A7-BAD1-62B3F62AFCED}">
      <dsp:nvSpPr>
        <dsp:cNvPr id="0" name=""/>
        <dsp:cNvSpPr/>
      </dsp:nvSpPr>
      <dsp:spPr>
        <a:xfrm rot="5400000">
          <a:off x="3813921" y="-3122394"/>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Import data and create a label using ‘Class’ column</a:t>
          </a:r>
        </a:p>
      </dsp:txBody>
      <dsp:txXfrm rot="-5400000">
        <a:off x="688049" y="34667"/>
        <a:ext cx="6859458" cy="576524"/>
      </dsp:txXfrm>
    </dsp:sp>
    <dsp:sp modelId="{E878EBB0-52E0-4879-944A-0674BE15EF72}">
      <dsp:nvSpPr>
        <dsp:cNvPr id="0" name=""/>
        <dsp:cNvSpPr/>
      </dsp:nvSpPr>
      <dsp:spPr>
        <a:xfrm rot="5400000">
          <a:off x="-147439" y="1036673"/>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2</a:t>
          </a:r>
        </a:p>
      </dsp:txBody>
      <dsp:txXfrm rot="-5400000">
        <a:off x="1" y="1233259"/>
        <a:ext cx="688049" cy="294878"/>
      </dsp:txXfrm>
    </dsp:sp>
    <dsp:sp modelId="{C939D44F-B1A2-4919-B171-1533A9D859E8}">
      <dsp:nvSpPr>
        <dsp:cNvPr id="0" name=""/>
        <dsp:cNvSpPr/>
      </dsp:nvSpPr>
      <dsp:spPr>
        <a:xfrm rot="5400000">
          <a:off x="3813921" y="-2236637"/>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Preprocess feature dataset</a:t>
          </a:r>
        </a:p>
      </dsp:txBody>
      <dsp:txXfrm rot="-5400000">
        <a:off x="688049" y="920424"/>
        <a:ext cx="6859458" cy="576524"/>
      </dsp:txXfrm>
    </dsp:sp>
    <dsp:sp modelId="{ACE40030-DE96-4C78-A50E-62C45477C093}">
      <dsp:nvSpPr>
        <dsp:cNvPr id="0" name=""/>
        <dsp:cNvSpPr/>
      </dsp:nvSpPr>
      <dsp:spPr>
        <a:xfrm rot="5400000">
          <a:off x="-147439" y="192243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3</a:t>
          </a:r>
        </a:p>
      </dsp:txBody>
      <dsp:txXfrm rot="-5400000">
        <a:off x="1" y="2119016"/>
        <a:ext cx="688049" cy="294878"/>
      </dsp:txXfrm>
    </dsp:sp>
    <dsp:sp modelId="{53F52BA3-FC11-4D2B-835F-052FFB3952D7}">
      <dsp:nvSpPr>
        <dsp:cNvPr id="0" name=""/>
        <dsp:cNvSpPr/>
      </dsp:nvSpPr>
      <dsp:spPr>
        <a:xfrm rot="5400000">
          <a:off x="3813921" y="-1350881"/>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Create train and test dataset </a:t>
          </a:r>
        </a:p>
      </dsp:txBody>
      <dsp:txXfrm rot="-5400000">
        <a:off x="688049" y="1806180"/>
        <a:ext cx="6859458" cy="576524"/>
      </dsp:txXfrm>
    </dsp:sp>
    <dsp:sp modelId="{8C51331A-C2DB-4DF9-830F-9D1F6C1AFDF2}">
      <dsp:nvSpPr>
        <dsp:cNvPr id="0" name=""/>
        <dsp:cNvSpPr/>
      </dsp:nvSpPr>
      <dsp:spPr>
        <a:xfrm rot="5400000">
          <a:off x="-147439" y="280818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4</a:t>
          </a:r>
        </a:p>
      </dsp:txBody>
      <dsp:txXfrm rot="-5400000">
        <a:off x="1" y="3004773"/>
        <a:ext cx="688049" cy="294878"/>
      </dsp:txXfrm>
    </dsp:sp>
    <dsp:sp modelId="{ECB43B11-048A-4733-9247-103C5498DB97}">
      <dsp:nvSpPr>
        <dsp:cNvPr id="0" name=""/>
        <dsp:cNvSpPr/>
      </dsp:nvSpPr>
      <dsp:spPr>
        <a:xfrm rot="5400000">
          <a:off x="3813921" y="-465124"/>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Determine the hyperparameter of different models (</a:t>
          </a:r>
          <a:r>
            <a:rPr lang="en-US" sz="1900" kern="1200" dirty="0" err="1"/>
            <a:t>LogR</a:t>
          </a:r>
          <a:r>
            <a:rPr lang="en-US" sz="1900" kern="1200" dirty="0"/>
            <a:t>, Tree, KNN, and SVM) using </a:t>
          </a:r>
          <a:r>
            <a:rPr lang="en-US" sz="1900" kern="1200" dirty="0" err="1"/>
            <a:t>GridSearchCV</a:t>
          </a:r>
          <a:endParaRPr lang="en-US" sz="1900" kern="1200" dirty="0"/>
        </a:p>
      </dsp:txBody>
      <dsp:txXfrm rot="-5400000">
        <a:off x="688049" y="2691937"/>
        <a:ext cx="6859458" cy="576524"/>
      </dsp:txXfrm>
    </dsp:sp>
    <dsp:sp modelId="{B0223B44-24AF-4C43-AEFB-8EACBED8516A}">
      <dsp:nvSpPr>
        <dsp:cNvPr id="0" name=""/>
        <dsp:cNvSpPr/>
      </dsp:nvSpPr>
      <dsp:spPr>
        <a:xfrm rot="5400000">
          <a:off x="-147439" y="3693944"/>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5</a:t>
          </a:r>
        </a:p>
      </dsp:txBody>
      <dsp:txXfrm rot="-5400000">
        <a:off x="1" y="3890530"/>
        <a:ext cx="688049" cy="294878"/>
      </dsp:txXfrm>
    </dsp:sp>
    <dsp:sp modelId="{74BB11A2-26B3-442B-9E95-281E77C6ADD8}">
      <dsp:nvSpPr>
        <dsp:cNvPr id="0" name=""/>
        <dsp:cNvSpPr/>
      </dsp:nvSpPr>
      <dsp:spPr>
        <a:xfrm rot="5400000">
          <a:off x="3813921" y="420632"/>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Determine accuracy of the different models</a:t>
          </a:r>
        </a:p>
      </dsp:txBody>
      <dsp:txXfrm rot="-5400000">
        <a:off x="688049" y="3577694"/>
        <a:ext cx="6859458" cy="576524"/>
      </dsp:txXfrm>
    </dsp:sp>
    <dsp:sp modelId="{3E75CE80-E42D-4907-BAC3-EFCFA585C872}">
      <dsp:nvSpPr>
        <dsp:cNvPr id="0" name=""/>
        <dsp:cNvSpPr/>
      </dsp:nvSpPr>
      <dsp:spPr>
        <a:xfrm rot="5400000">
          <a:off x="-147439" y="457970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6</a:t>
          </a:r>
        </a:p>
      </dsp:txBody>
      <dsp:txXfrm rot="-5400000">
        <a:off x="1" y="4776286"/>
        <a:ext cx="688049" cy="294878"/>
      </dsp:txXfrm>
    </dsp:sp>
    <dsp:sp modelId="{620254D2-F678-4F36-BE36-A708DC13EE6E}">
      <dsp:nvSpPr>
        <dsp:cNvPr id="0" name=""/>
        <dsp:cNvSpPr/>
      </dsp:nvSpPr>
      <dsp:spPr>
        <a:xfrm rot="5400000">
          <a:off x="3813921" y="1306388"/>
          <a:ext cx="638902" cy="689064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Plot the confusion matrix</a:t>
          </a:r>
        </a:p>
      </dsp:txBody>
      <dsp:txXfrm rot="-5400000">
        <a:off x="688049" y="4463450"/>
        <a:ext cx="6859458" cy="5765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200" dirty="0">
                <a:solidFill>
                  <a:schemeClr val="accent3">
                    <a:lumMod val="25000"/>
                  </a:schemeClr>
                </a:solidFill>
                <a:latin typeface="Abadi" panose="020B0604020104020204" pitchFamily="34" charset="0"/>
              </a:rPr>
              <a:t>Predictive analysis results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scatter plot of Flight Number vs. Launch Site</a:t>
            </a:r>
          </a:p>
          <a:p>
            <a:endParaRPr lang="en-US" dirty="0"/>
          </a:p>
          <a:p>
            <a:r>
              <a:rPr lang="en-US" dirty="0"/>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87820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scatter plot of Payload vs. Launch Site</a:t>
            </a:r>
          </a:p>
          <a:p>
            <a:endParaRPr lang="en-US" dirty="0"/>
          </a:p>
          <a:p>
            <a:r>
              <a:rPr lang="en-US" dirty="0"/>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132417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42362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576520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169740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661912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148698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r>
              <a:rPr lang="en-US" dirty="0"/>
              <a:t>	</a:t>
            </a:r>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466174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78832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200" dirty="0">
                <a:solidFill>
                  <a:schemeClr val="accent3">
                    <a:lumMod val="25000"/>
                  </a:schemeClr>
                </a:solidFill>
                <a:latin typeface="Abadi" panose="020B0604020104020204" pitchFamily="34" charset="0"/>
              </a:rPr>
              <a:t>Summary of all results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691144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025817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229815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List the names of boosters which have successfully landed on drone ship and had payload mass greater than 4000 but less than 6000</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401874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307864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4231924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List the failed </a:t>
            </a:r>
            <a:r>
              <a:rPr lang="en-US" sz="1200" dirty="0" err="1">
                <a:solidFill>
                  <a:schemeClr val="accent3">
                    <a:lumMod val="25000"/>
                  </a:schemeClr>
                </a:solidFill>
                <a:latin typeface="Abadi"/>
              </a:rPr>
              <a:t>landing_outcomes</a:t>
            </a:r>
            <a:r>
              <a:rPr lang="en-US" sz="1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434581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727055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892107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ea typeface="+mn-lt"/>
                <a:cs typeface="+mn-lt"/>
              </a:rPr>
              <a:t>Explore the folium</a:t>
            </a:r>
            <a:r>
              <a:rPr lang="en-US" sz="1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10240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382750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a:solidFill>
                  <a:schemeClr val="accent3">
                    <a:lumMod val="25000"/>
                  </a:schemeClr>
                </a:solidFill>
                <a:latin typeface="Abadi" panose="020B0604020104020204" pitchFamily="34" charset="0"/>
              </a:rPr>
              <a:t>Project background and context</a:t>
            </a:r>
          </a:p>
          <a:p>
            <a:pPr>
              <a:spcBef>
                <a:spcPts val="1400"/>
              </a:spcBef>
            </a:pPr>
            <a:r>
              <a:rPr lang="en-US" sz="1200" dirty="0">
                <a:solidFill>
                  <a:schemeClr val="accent3">
                    <a:lumMod val="25000"/>
                  </a:schemeClr>
                </a:solidFill>
                <a:latin typeface="Abadi" panose="020B0604020104020204" pitchFamily="34" charset="0"/>
              </a:rPr>
              <a:t>Problems you want to find answers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951591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a:rPr>
              <a:t>Show the screenshot of launch success count for all sites, in a </a:t>
            </a:r>
            <a:r>
              <a:rPr lang="en-US" sz="1200" dirty="0" err="1">
                <a:solidFill>
                  <a:schemeClr val="accent3">
                    <a:lumMod val="25000"/>
                  </a:schemeClr>
                </a:solidFill>
                <a:latin typeface="Abadi"/>
              </a:rPr>
              <a:t>piechart</a:t>
            </a: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961694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Show the screenshot of the </a:t>
            </a:r>
            <a:r>
              <a:rPr lang="en-US" sz="1200" dirty="0" err="1">
                <a:solidFill>
                  <a:schemeClr val="accent3">
                    <a:lumMod val="25000"/>
                  </a:schemeClr>
                </a:solidFill>
                <a:latin typeface="Abadi"/>
              </a:rPr>
              <a:t>piechart</a:t>
            </a:r>
            <a:r>
              <a:rPr lang="en-US" sz="1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551971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771824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Visualize the built model accuracy for all built classification models, in a bar chart</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Find which model has the highest classification accuracy</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879907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Show the confusion matrix of the best performing model with an explanation </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765652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dirty="0">
                <a:solidFill>
                  <a:schemeClr val="accent3">
                    <a:lumMod val="25000"/>
                  </a:schemeClr>
                </a:solidFill>
                <a:latin typeface="Abadi" panose="020B0604020104020204" pitchFamily="34" charset="0"/>
              </a:rPr>
              <a:t>You need to present your data collection process use key phrases and flowcharts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830765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Using bullet point format, summarize the SQL queries you performed</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930419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46799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902014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67063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Christopherc0923/IBM-Data-Science-Cert"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ristopherc0923/IBM-Data-Science-Cer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Christopherc0923/IBM-Data-Science-Cer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Christopherc0923/IBM-Data-Science-Cer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Christopherc0923/IBM-Data-Science-Cert"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Christopherc0923/IBM-Data-Science-Cert"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Christopherc0923/IBM-Data-Science-Cert"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Christopher Chan</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726E0B06-3065-D32A-88D7-AB9DE8BED4DD}"/>
              </a:ext>
            </a:extLst>
          </p:cNvPr>
          <p:cNvGraphicFramePr/>
          <p:nvPr>
            <p:extLst>
              <p:ext uri="{D42A27DB-BD31-4B8C-83A1-F6EECF244321}">
                <p14:modId xmlns:p14="http://schemas.microsoft.com/office/powerpoint/2010/main" val="286548809"/>
              </p:ext>
            </p:extLst>
          </p:nvPr>
        </p:nvGraphicFramePr>
        <p:xfrm>
          <a:off x="770011" y="1439333"/>
          <a:ext cx="75786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778C731-1F0C-241C-6EED-21C75DDE9B74}"/>
              </a:ext>
            </a:extLst>
          </p:cNvPr>
          <p:cNvSpPr txBox="1"/>
          <p:nvPr/>
        </p:nvSpPr>
        <p:spPr>
          <a:xfrm>
            <a:off x="8954814" y="1655379"/>
            <a:ext cx="2028119" cy="646331"/>
          </a:xfrm>
          <a:prstGeom prst="rect">
            <a:avLst/>
          </a:prstGeom>
          <a:noFill/>
        </p:spPr>
        <p:txBody>
          <a:bodyPr wrap="none" rtlCol="0">
            <a:spAutoFit/>
          </a:bodyPr>
          <a:lstStyle/>
          <a:p>
            <a:r>
              <a:rPr lang="en-US" dirty="0" err="1"/>
              <a:t>Github</a:t>
            </a:r>
            <a:r>
              <a:rPr lang="en-US" dirty="0"/>
              <a:t> link: </a:t>
            </a:r>
            <a:r>
              <a:rPr lang="en-US" sz="1800" dirty="0" err="1">
                <a:solidFill>
                  <a:schemeClr val="accent3">
                    <a:lumMod val="25000"/>
                  </a:schemeClr>
                </a:solidFill>
                <a:latin typeface="Abadi" panose="020B0604020104020204" pitchFamily="34" charset="0"/>
                <a:hlinkClick r:id="rId8"/>
              </a:rPr>
              <a:t>Github</a:t>
            </a:r>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6265"/>
            <a:ext cx="9745589" cy="5411735"/>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Scatterplot – Visualize the relationship between two features.</a:t>
            </a:r>
          </a:p>
          <a:p>
            <a:pPr lvl="1">
              <a:lnSpc>
                <a:spcPct val="100000"/>
              </a:lnSpc>
              <a:spcBef>
                <a:spcPts val="1400"/>
              </a:spcBef>
            </a:pPr>
            <a:r>
              <a:rPr lang="en-US" sz="2000" dirty="0">
                <a:solidFill>
                  <a:schemeClr val="accent3">
                    <a:lumMod val="25000"/>
                  </a:schemeClr>
                </a:solidFill>
                <a:latin typeface="Abadi" panose="020B0604020104020204" pitchFamily="34" charset="0"/>
              </a:rPr>
              <a:t>Flight Number and Payload</a:t>
            </a:r>
          </a:p>
          <a:p>
            <a:pPr lvl="1">
              <a:lnSpc>
                <a:spcPct val="100000"/>
              </a:lnSpc>
              <a:spcBef>
                <a:spcPts val="1400"/>
              </a:spcBef>
            </a:pPr>
            <a:r>
              <a:rPr lang="en-US" sz="2000" dirty="0">
                <a:solidFill>
                  <a:schemeClr val="accent3">
                    <a:lumMod val="25000"/>
                  </a:schemeClr>
                </a:solidFill>
                <a:latin typeface="Abadi" panose="020B0604020104020204" pitchFamily="34" charset="0"/>
              </a:rPr>
              <a:t>Flight Number and Launch Site</a:t>
            </a:r>
          </a:p>
          <a:p>
            <a:pPr lvl="1">
              <a:lnSpc>
                <a:spcPct val="100000"/>
              </a:lnSpc>
              <a:spcBef>
                <a:spcPts val="1400"/>
              </a:spcBef>
            </a:pPr>
            <a:r>
              <a:rPr lang="en-US" sz="2000" dirty="0">
                <a:solidFill>
                  <a:schemeClr val="accent3">
                    <a:lumMod val="25000"/>
                  </a:schemeClr>
                </a:solidFill>
                <a:latin typeface="Abadi" panose="020B0604020104020204" pitchFamily="34" charset="0"/>
              </a:rPr>
              <a:t>Payload and Launch Site</a:t>
            </a:r>
          </a:p>
          <a:p>
            <a:pPr lvl="1">
              <a:lnSpc>
                <a:spcPct val="100000"/>
              </a:lnSpc>
              <a:spcBef>
                <a:spcPts val="1400"/>
              </a:spcBef>
            </a:pPr>
            <a:r>
              <a:rPr lang="en-US" sz="2000" dirty="0">
                <a:solidFill>
                  <a:schemeClr val="accent3">
                    <a:lumMod val="25000"/>
                  </a:schemeClr>
                </a:solidFill>
                <a:latin typeface="Abadi" panose="020B0604020104020204" pitchFamily="34" charset="0"/>
              </a:rPr>
              <a:t>Flight Number and Orbit Type</a:t>
            </a:r>
          </a:p>
          <a:p>
            <a:pPr lvl="1">
              <a:lnSpc>
                <a:spcPct val="100000"/>
              </a:lnSpc>
              <a:spcBef>
                <a:spcPts val="1400"/>
              </a:spcBef>
            </a:pPr>
            <a:r>
              <a:rPr lang="en-US" sz="2000" dirty="0">
                <a:solidFill>
                  <a:schemeClr val="accent3">
                    <a:lumMod val="25000"/>
                  </a:schemeClr>
                </a:solidFill>
                <a:latin typeface="Abadi" panose="020B0604020104020204" pitchFamily="34" charset="0"/>
              </a:rPr>
              <a:t>Payload and Orbit Type</a:t>
            </a:r>
          </a:p>
          <a:p>
            <a:pPr>
              <a:lnSpc>
                <a:spcPct val="100000"/>
              </a:lnSpc>
              <a:spcBef>
                <a:spcPts val="1400"/>
              </a:spcBef>
            </a:pPr>
            <a:r>
              <a:rPr lang="en-US" sz="2000" dirty="0">
                <a:solidFill>
                  <a:schemeClr val="accent3">
                    <a:lumMod val="25000"/>
                  </a:schemeClr>
                </a:solidFill>
                <a:latin typeface="Abadi" panose="020B0604020104020204" pitchFamily="34" charset="0"/>
              </a:rPr>
              <a:t>Bar graph – Visualize the relationship between different categorical groups</a:t>
            </a:r>
          </a:p>
          <a:p>
            <a:pPr lvl="1">
              <a:lnSpc>
                <a:spcPct val="100000"/>
              </a:lnSpc>
              <a:spcBef>
                <a:spcPts val="1400"/>
              </a:spcBef>
            </a:pPr>
            <a:r>
              <a:rPr lang="en-US" sz="2000" dirty="0">
                <a:solidFill>
                  <a:schemeClr val="accent3">
                    <a:lumMod val="25000"/>
                  </a:schemeClr>
                </a:solidFill>
                <a:latin typeface="Abadi" panose="020B0604020104020204" pitchFamily="34" charset="0"/>
              </a:rPr>
              <a:t>Orbit Type and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Line plot – Visualize the trend of a variable over time</a:t>
            </a:r>
          </a:p>
          <a:p>
            <a:pPr lvl="1">
              <a:lnSpc>
                <a:spcPct val="100000"/>
              </a:lnSpc>
              <a:spcBef>
                <a:spcPts val="1400"/>
              </a:spcBef>
            </a:pPr>
            <a:r>
              <a:rPr lang="en-US" sz="2000" dirty="0">
                <a:solidFill>
                  <a:schemeClr val="accent3">
                    <a:lumMod val="25000"/>
                  </a:schemeClr>
                </a:solidFill>
                <a:latin typeface="Abadi" panose="020B0604020104020204" pitchFamily="34" charset="0"/>
              </a:rPr>
              <a:t>Years and Success Rate</a:t>
            </a:r>
          </a:p>
          <a:p>
            <a:pPr marL="0" indent="0">
              <a:buNone/>
            </a:pPr>
            <a:r>
              <a:rPr lang="en-US" sz="2000" dirty="0" err="1">
                <a:latin typeface="Abadi" panose="020B0604020104020204" pitchFamily="34" charset="0"/>
              </a:rPr>
              <a:t>Github</a:t>
            </a:r>
            <a:r>
              <a:rPr lang="en-US" sz="2000" dirty="0">
                <a:latin typeface="Abadi" panose="020B0604020104020204" pitchFamily="34" charset="0"/>
              </a:rPr>
              <a:t> link: </a:t>
            </a:r>
            <a:r>
              <a:rPr lang="en-US" sz="2000" dirty="0" err="1">
                <a:solidFill>
                  <a:schemeClr val="accent3">
                    <a:lumMod val="25000"/>
                  </a:schemeClr>
                </a:solidFill>
                <a:latin typeface="Abadi" panose="020B0604020104020204" pitchFamily="34" charset="0"/>
                <a:hlinkClick r:id="rId3"/>
              </a:rPr>
              <a:t>Github</a:t>
            </a:r>
            <a:endParaRPr lang="en-US" sz="2000" dirty="0">
              <a:solidFill>
                <a:schemeClr val="accent3">
                  <a:lumMod val="25000"/>
                </a:schemeClr>
              </a:solidFill>
              <a:latin typeface="Abadi" panose="020B0604020104020204" pitchFamily="34" charset="0"/>
            </a:endParaRPr>
          </a:p>
          <a:p>
            <a:pPr marL="0" indent="0">
              <a:buNone/>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Performed various SQL queries to determine the following:</a:t>
            </a:r>
          </a:p>
          <a:p>
            <a:pPr lvl="1"/>
            <a:r>
              <a:rPr lang="en-US" dirty="0"/>
              <a:t>Types of landing outcomes</a:t>
            </a:r>
          </a:p>
          <a:p>
            <a:pPr lvl="1"/>
            <a:r>
              <a:rPr lang="en-US" dirty="0"/>
              <a:t>Total payload mass by NASA</a:t>
            </a:r>
          </a:p>
          <a:p>
            <a:pPr lvl="1"/>
            <a:r>
              <a:rPr lang="en-US" dirty="0"/>
              <a:t>Average payload mass by F9 booster</a:t>
            </a:r>
          </a:p>
          <a:p>
            <a:pPr lvl="1"/>
            <a:r>
              <a:rPr lang="en-US" dirty="0"/>
              <a:t>Successful launches with a specific payload (4000kg to 6000kg)</a:t>
            </a:r>
          </a:p>
          <a:p>
            <a:pPr lvl="1"/>
            <a:r>
              <a:rPr lang="en-US" dirty="0"/>
              <a:t>Boosters carrying the maximum payload</a:t>
            </a:r>
          </a:p>
          <a:p>
            <a:pPr lvl="1"/>
            <a:r>
              <a:rPr lang="en-US" dirty="0"/>
              <a:t>Successful launches between certain date range</a:t>
            </a:r>
          </a:p>
          <a:p>
            <a:r>
              <a:rPr lang="en-US" dirty="0"/>
              <a:t>SQL allows use to filter data and find useful information about the dataset</a:t>
            </a:r>
          </a:p>
          <a:p>
            <a:r>
              <a:rPr lang="en-US" dirty="0" err="1"/>
              <a:t>Github</a:t>
            </a:r>
            <a:r>
              <a:rPr lang="en-US" dirty="0"/>
              <a:t> link: </a:t>
            </a:r>
            <a:r>
              <a:rPr lang="en-US" sz="2800" dirty="0" err="1">
                <a:solidFill>
                  <a:schemeClr val="accent3">
                    <a:lumMod val="25000"/>
                  </a:schemeClr>
                </a:solidFill>
                <a:latin typeface="Abadi" panose="020B0604020104020204" pitchFamily="34" charset="0"/>
                <a:hlinkClick r:id="rId4"/>
              </a:rPr>
              <a:t>Github</a:t>
            </a:r>
            <a:endParaRPr lang="en-US" sz="2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r>
              <a:rPr lang="en-US" dirty="0"/>
              <a:t>Objects were created and added to the Folium map</a:t>
            </a:r>
          </a:p>
          <a:p>
            <a:pPr lvl="1"/>
            <a:r>
              <a:rPr lang="en-US" dirty="0"/>
              <a:t>Marker objects</a:t>
            </a:r>
          </a:p>
          <a:p>
            <a:pPr lvl="2"/>
            <a:r>
              <a:rPr lang="en-US" dirty="0"/>
              <a:t>Used to show launch sites</a:t>
            </a:r>
          </a:p>
          <a:p>
            <a:pPr lvl="2"/>
            <a:r>
              <a:rPr lang="en-US" dirty="0"/>
              <a:t>Number of success/failed launches</a:t>
            </a:r>
          </a:p>
          <a:p>
            <a:pPr lvl="1"/>
            <a:r>
              <a:rPr lang="en-US" dirty="0"/>
              <a:t>Line objects</a:t>
            </a:r>
          </a:p>
          <a:p>
            <a:pPr lvl="2"/>
            <a:r>
              <a:rPr lang="en-US" dirty="0"/>
              <a:t>Calculate the distance between launch site and geographical feature</a:t>
            </a:r>
          </a:p>
          <a:p>
            <a:r>
              <a:rPr lang="en-US" dirty="0"/>
              <a:t>Adding these objects allowed us to answer the following questions </a:t>
            </a:r>
          </a:p>
          <a:p>
            <a:pPr lvl="1"/>
            <a:r>
              <a:rPr lang="en-US" dirty="0"/>
              <a:t>Are launch sites in close proximity to railways? Yes</a:t>
            </a:r>
          </a:p>
          <a:p>
            <a:pPr lvl="1"/>
            <a:r>
              <a:rPr lang="en-US" dirty="0"/>
              <a:t>Are launch sites in close proximity to highways? Yes</a:t>
            </a:r>
          </a:p>
          <a:p>
            <a:pPr lvl="1"/>
            <a:r>
              <a:rPr lang="en-US" dirty="0"/>
              <a:t>Are launch sites in close proximity to coastline? Yes</a:t>
            </a:r>
          </a:p>
          <a:p>
            <a:pPr lvl="1"/>
            <a:r>
              <a:rPr lang="en-US" dirty="0"/>
              <a:t>Do launch sites keep certain distance away from cities? Yes</a:t>
            </a:r>
          </a:p>
          <a:p>
            <a:r>
              <a:rPr lang="en-US" dirty="0" err="1"/>
              <a:t>Github</a:t>
            </a:r>
            <a:r>
              <a:rPr lang="en-US" dirty="0"/>
              <a:t> Link: </a:t>
            </a:r>
            <a:r>
              <a:rPr lang="en-US" sz="2800" dirty="0" err="1">
                <a:solidFill>
                  <a:schemeClr val="accent3">
                    <a:lumMod val="25000"/>
                  </a:schemeClr>
                </a:solidFill>
                <a:latin typeface="Abadi" panose="020B0604020104020204" pitchFamily="34" charset="0"/>
                <a:hlinkClick r:id="rId4"/>
              </a:rPr>
              <a:t>Github</a:t>
            </a:r>
            <a:endParaRPr lang="en-US" sz="2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dashboard contains two visuals:</a:t>
            </a:r>
          </a:p>
          <a:p>
            <a:pPr lvl="1">
              <a:lnSpc>
                <a:spcPct val="100000"/>
              </a:lnSpc>
              <a:spcBef>
                <a:spcPts val="1400"/>
              </a:spcBef>
            </a:pPr>
            <a:r>
              <a:rPr lang="en-US" sz="2000" dirty="0">
                <a:solidFill>
                  <a:schemeClr val="accent3">
                    <a:lumMod val="25000"/>
                  </a:schemeClr>
                </a:solidFill>
                <a:latin typeface="Abadi" panose="020B0604020104020204" pitchFamily="34" charset="0"/>
              </a:rPr>
              <a:t>Pie Chart</a:t>
            </a:r>
          </a:p>
          <a:p>
            <a:pPr lvl="2">
              <a:lnSpc>
                <a:spcPct val="100000"/>
              </a:lnSpc>
              <a:spcBef>
                <a:spcPts val="1400"/>
              </a:spcBef>
            </a:pPr>
            <a:r>
              <a:rPr lang="en-US" sz="1600" dirty="0">
                <a:solidFill>
                  <a:schemeClr val="accent3">
                    <a:lumMod val="25000"/>
                  </a:schemeClr>
                </a:solidFill>
                <a:latin typeface="Abadi" panose="020B0604020104020204" pitchFamily="34" charset="0"/>
              </a:rPr>
              <a:t>Shows the percentage of successful launches from each site. </a:t>
            </a:r>
          </a:p>
          <a:p>
            <a:pPr lvl="2">
              <a:lnSpc>
                <a:spcPct val="100000"/>
              </a:lnSpc>
              <a:spcBef>
                <a:spcPts val="1400"/>
              </a:spcBef>
            </a:pPr>
            <a:r>
              <a:rPr lang="en-US" sz="1600" dirty="0">
                <a:solidFill>
                  <a:schemeClr val="accent3">
                    <a:lumMod val="25000"/>
                  </a:schemeClr>
                </a:solidFill>
                <a:latin typeface="Abadi" panose="020B0604020104020204" pitchFamily="34" charset="0"/>
              </a:rPr>
              <a:t>Visualize the success rate of each site to make appropriate insights</a:t>
            </a:r>
          </a:p>
          <a:p>
            <a:pPr lvl="1">
              <a:lnSpc>
                <a:spcPct val="100000"/>
              </a:lnSpc>
              <a:spcBef>
                <a:spcPts val="1400"/>
              </a:spcBef>
            </a:pPr>
            <a:r>
              <a:rPr lang="en-US" sz="2000" dirty="0">
                <a:solidFill>
                  <a:schemeClr val="accent3">
                    <a:lumMod val="25000"/>
                  </a:schemeClr>
                </a:solidFill>
                <a:latin typeface="Abadi" panose="020B0604020104020204" pitchFamily="34" charset="0"/>
              </a:rPr>
              <a:t>Scatterplot</a:t>
            </a:r>
          </a:p>
          <a:p>
            <a:pPr lvl="2">
              <a:lnSpc>
                <a:spcPct val="100000"/>
              </a:lnSpc>
              <a:spcBef>
                <a:spcPts val="1400"/>
              </a:spcBef>
            </a:pPr>
            <a:r>
              <a:rPr lang="en-US" sz="1600" dirty="0">
                <a:solidFill>
                  <a:schemeClr val="accent3">
                    <a:lumMod val="25000"/>
                  </a:schemeClr>
                </a:solidFill>
                <a:latin typeface="Abadi" panose="020B0604020104020204" pitchFamily="34" charset="0"/>
              </a:rPr>
              <a:t>Shows the relationship between landing outcome and payload mass</a:t>
            </a:r>
          </a:p>
          <a:p>
            <a:pPr lvl="2">
              <a:lnSpc>
                <a:spcPct val="100000"/>
              </a:lnSpc>
              <a:spcBef>
                <a:spcPts val="1400"/>
              </a:spcBef>
            </a:pPr>
            <a:r>
              <a:rPr lang="en-US" sz="1600" dirty="0">
                <a:solidFill>
                  <a:schemeClr val="accent3">
                    <a:lumMod val="25000"/>
                  </a:schemeClr>
                </a:solidFill>
                <a:latin typeface="Abadi" panose="020B0604020104020204" pitchFamily="34" charset="0"/>
              </a:rPr>
              <a:t>Filter booster type with dropdown</a:t>
            </a:r>
          </a:p>
          <a:p>
            <a:pPr lvl="2">
              <a:lnSpc>
                <a:spcPct val="100000"/>
              </a:lnSpc>
              <a:spcBef>
                <a:spcPts val="1400"/>
              </a:spcBef>
            </a:pPr>
            <a:r>
              <a:rPr lang="en-US" sz="1600" dirty="0">
                <a:solidFill>
                  <a:schemeClr val="accent3">
                    <a:lumMod val="25000"/>
                  </a:schemeClr>
                </a:solidFill>
                <a:latin typeface="Abadi" panose="020B0604020104020204" pitchFamily="34" charset="0"/>
              </a:rPr>
              <a:t>Slider allows user to see data of different payload ranges</a:t>
            </a:r>
          </a:p>
          <a:p>
            <a:pPr>
              <a:lnSpc>
                <a:spcPct val="100000"/>
              </a:lnSpc>
              <a:spcBef>
                <a:spcPts val="1400"/>
              </a:spcBef>
            </a:pPr>
            <a:r>
              <a:rPr lang="en-US" sz="2400" dirty="0" err="1">
                <a:solidFill>
                  <a:schemeClr val="accent3">
                    <a:lumMod val="25000"/>
                  </a:schemeClr>
                </a:solidFill>
                <a:latin typeface="Abadi" panose="020B0604020104020204" pitchFamily="34" charset="0"/>
              </a:rPr>
              <a:t>Github</a:t>
            </a:r>
            <a:r>
              <a:rPr lang="en-US" sz="2400" dirty="0">
                <a:solidFill>
                  <a:schemeClr val="accent3">
                    <a:lumMod val="25000"/>
                  </a:schemeClr>
                </a:solidFill>
                <a:latin typeface="Abadi" panose="020B0604020104020204" pitchFamily="34" charset="0"/>
              </a:rPr>
              <a:t> link: </a:t>
            </a:r>
            <a:r>
              <a:rPr lang="en-US" sz="2400" dirty="0" err="1">
                <a:solidFill>
                  <a:schemeClr val="accent3">
                    <a:lumMod val="25000"/>
                  </a:schemeClr>
                </a:solidFill>
                <a:latin typeface="Abadi" panose="020B0604020104020204" pitchFamily="34" charset="0"/>
                <a:hlinkClick r:id="rId4"/>
              </a:rPr>
              <a:t>Github</a:t>
            </a:r>
            <a:endParaRPr lang="en-US" sz="24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521C4988-9593-CD6D-DBCB-F6286C912A88}"/>
              </a:ext>
            </a:extLst>
          </p:cNvPr>
          <p:cNvGraphicFramePr/>
          <p:nvPr>
            <p:extLst>
              <p:ext uri="{D42A27DB-BD31-4B8C-83A1-F6EECF244321}">
                <p14:modId xmlns:p14="http://schemas.microsoft.com/office/powerpoint/2010/main" val="621956705"/>
              </p:ext>
            </p:extLst>
          </p:nvPr>
        </p:nvGraphicFramePr>
        <p:xfrm>
          <a:off x="770011" y="1439333"/>
          <a:ext cx="7578697"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3994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a:solidFill>
                  <a:schemeClr val="tx1"/>
                </a:solidFill>
                <a:latin typeface="Abadi" panose="020B0604020104020204" pitchFamily="34" charset="0"/>
              </a:rPr>
              <a:t>From the EDA, the success rate of Falcon 9 landings were on average 66.6%</a:t>
            </a:r>
          </a:p>
          <a:p>
            <a:pPr lvl="1"/>
            <a:r>
              <a:rPr lang="en-US" dirty="0">
                <a:solidFill>
                  <a:schemeClr val="tx1"/>
                </a:solidFill>
                <a:latin typeface="Abadi" panose="020B0604020104020204" pitchFamily="34" charset="0"/>
              </a:rPr>
              <a:t>The predictive analysis shows that the Decision tree model was the most optimal model with an accuracy of 89% and good confusion matrix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534664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visualization shows that the success rate increased as the flight number increased</a:t>
            </a:r>
          </a:p>
          <a:p>
            <a:pPr>
              <a:lnSpc>
                <a:spcPct val="100000"/>
              </a:lnSpc>
              <a:spcBef>
                <a:spcPts val="1400"/>
              </a:spcBef>
            </a:pPr>
            <a:r>
              <a:rPr lang="en-US" sz="2200" dirty="0">
                <a:solidFill>
                  <a:schemeClr val="accent3">
                    <a:lumMod val="25000"/>
                  </a:schemeClr>
                </a:solidFill>
                <a:latin typeface="Abadi" panose="020B0604020104020204" pitchFamily="34" charset="0"/>
              </a:rPr>
              <a:t>There was an increase in the probability of successful flights after the 40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C3CA4F2C-B838-7846-B0CE-D0E65BBA228D}"/>
              </a:ext>
            </a:extLst>
          </p:cNvPr>
          <p:cNvPicPr>
            <a:picLocks noChangeAspect="1"/>
          </p:cNvPicPr>
          <p:nvPr/>
        </p:nvPicPr>
        <p:blipFill>
          <a:blip r:embed="rId4"/>
          <a:stretch>
            <a:fillRect/>
          </a:stretch>
        </p:blipFill>
        <p:spPr>
          <a:xfrm>
            <a:off x="6779171" y="1474689"/>
            <a:ext cx="4874501" cy="439429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5325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visualization shows that the success rate increased as the payload increased</a:t>
            </a:r>
          </a:p>
          <a:p>
            <a:pPr>
              <a:lnSpc>
                <a:spcPct val="100000"/>
              </a:lnSpc>
              <a:spcBef>
                <a:spcPts val="1400"/>
              </a:spcBef>
            </a:pPr>
            <a:r>
              <a:rPr lang="en-US" sz="2200" dirty="0">
                <a:solidFill>
                  <a:schemeClr val="accent3">
                    <a:lumMod val="25000"/>
                  </a:schemeClr>
                </a:solidFill>
                <a:latin typeface="Abadi" panose="020B0604020104020204" pitchFamily="34" charset="0"/>
              </a:rPr>
              <a:t>No rocket launches with &gt;10000kg payload was carried out on VAFB-SLC launch</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D8DF6B7-3168-4E3C-E7EA-1D291E381227}"/>
              </a:ext>
            </a:extLst>
          </p:cNvPr>
          <p:cNvPicPr>
            <a:picLocks noChangeAspect="1"/>
          </p:cNvPicPr>
          <p:nvPr/>
        </p:nvPicPr>
        <p:blipFill>
          <a:blip r:embed="rId4"/>
          <a:stretch>
            <a:fillRect/>
          </a:stretch>
        </p:blipFill>
        <p:spPr>
          <a:xfrm>
            <a:off x="6314472" y="1377373"/>
            <a:ext cx="5143500" cy="46482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 launches had 100%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SO orbit launches did not have any successful launches </a:t>
            </a:r>
          </a:p>
          <a:p>
            <a:pPr>
              <a:lnSpc>
                <a:spcPct val="100000"/>
              </a:lnSpc>
              <a:spcBef>
                <a:spcPts val="1400"/>
              </a:spcBef>
            </a:pPr>
            <a:r>
              <a:rPr lang="en-US" sz="2200" dirty="0">
                <a:solidFill>
                  <a:schemeClr val="accent3">
                    <a:lumMod val="25000"/>
                  </a:schemeClr>
                </a:solidFill>
                <a:latin typeface="Abadi" panose="020B0604020104020204" pitchFamily="34" charset="0"/>
              </a:rPr>
              <a:t>From this, Falcon 9 rocket may not be suitable for certain orbit launches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08D8DE5-975F-AC8E-18F7-73066E22BA0B}"/>
              </a:ext>
            </a:extLst>
          </p:cNvPr>
          <p:cNvPicPr>
            <a:picLocks noChangeAspect="1"/>
          </p:cNvPicPr>
          <p:nvPr/>
        </p:nvPicPr>
        <p:blipFill>
          <a:blip r:embed="rId4"/>
          <a:stretch>
            <a:fillRect/>
          </a:stretch>
        </p:blipFill>
        <p:spPr>
          <a:xfrm>
            <a:off x="5884936" y="1664904"/>
            <a:ext cx="5400675" cy="40957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visualization shows flight number may be associated to greater success with LEO orbit launches</a:t>
            </a:r>
          </a:p>
          <a:p>
            <a:pPr>
              <a:lnSpc>
                <a:spcPct val="100000"/>
              </a:lnSpc>
              <a:spcBef>
                <a:spcPts val="1400"/>
              </a:spcBef>
            </a:pPr>
            <a:r>
              <a:rPr lang="en-US" sz="2200" dirty="0">
                <a:solidFill>
                  <a:schemeClr val="accent3">
                    <a:lumMod val="25000"/>
                  </a:schemeClr>
                </a:solidFill>
                <a:latin typeface="Abadi" panose="020B0604020104020204" pitchFamily="34" charset="0"/>
              </a:rPr>
              <a:t>However, it seems conclusive that flight number have minimal impact on launch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BB8501F-6E85-2583-7E54-BDCF25DDD068}"/>
              </a:ext>
            </a:extLst>
          </p:cNvPr>
          <p:cNvPicPr>
            <a:picLocks noChangeAspect="1"/>
          </p:cNvPicPr>
          <p:nvPr/>
        </p:nvPicPr>
        <p:blipFill>
          <a:blip r:embed="rId4"/>
          <a:stretch>
            <a:fillRect/>
          </a:stretch>
        </p:blipFill>
        <p:spPr>
          <a:xfrm>
            <a:off x="5732536" y="1694957"/>
            <a:ext cx="5553075" cy="40671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visualization shows that higher payload in LEO, ISS, PO, and SSO led to more successful launches </a:t>
            </a:r>
          </a:p>
          <a:p>
            <a:pPr>
              <a:lnSpc>
                <a:spcPct val="100000"/>
              </a:lnSpc>
              <a:spcBef>
                <a:spcPts val="1400"/>
              </a:spcBef>
            </a:pPr>
            <a:r>
              <a:rPr lang="en-US" sz="2200" dirty="0">
                <a:solidFill>
                  <a:schemeClr val="accent3">
                    <a:lumMod val="25000"/>
                  </a:schemeClr>
                </a:solidFill>
                <a:latin typeface="Abadi" panose="020B0604020104020204" pitchFamily="34" charset="0"/>
              </a:rPr>
              <a:t>There appears to be no relationship between payload mass and success launches for GTO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4598913-7E6C-CCAC-A974-E717484E8FD8}"/>
              </a:ext>
            </a:extLst>
          </p:cNvPr>
          <p:cNvPicPr>
            <a:picLocks noChangeAspect="1"/>
          </p:cNvPicPr>
          <p:nvPr/>
        </p:nvPicPr>
        <p:blipFill>
          <a:blip r:embed="rId4"/>
          <a:stretch>
            <a:fillRect/>
          </a:stretch>
        </p:blipFill>
        <p:spPr>
          <a:xfrm>
            <a:off x="5665861" y="1792288"/>
            <a:ext cx="5619750" cy="40767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visualization shows that success rate has been increasing with respect to time until 2019.</a:t>
            </a:r>
          </a:p>
          <a:p>
            <a:pPr>
              <a:lnSpc>
                <a:spcPct val="100000"/>
              </a:lnSpc>
              <a:spcBef>
                <a:spcPts val="1400"/>
              </a:spcBef>
            </a:pPr>
            <a:r>
              <a:rPr lang="en-US" sz="2200" dirty="0">
                <a:solidFill>
                  <a:schemeClr val="accent3">
                    <a:lumMod val="25000"/>
                  </a:schemeClr>
                </a:solidFill>
                <a:latin typeface="Abadi" panose="020B0604020104020204" pitchFamily="34" charset="0"/>
              </a:rPr>
              <a:t>This is likely due to advancements in technology and deeper understanding of materials used in the rockets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5E555F7-4A55-2EB1-5031-B8BAA3B4D647}"/>
              </a:ext>
            </a:extLst>
          </p:cNvPr>
          <p:cNvPicPr>
            <a:picLocks noChangeAspect="1"/>
          </p:cNvPicPr>
          <p:nvPr/>
        </p:nvPicPr>
        <p:blipFill>
          <a:blip r:embed="rId4"/>
          <a:stretch>
            <a:fillRect/>
          </a:stretch>
        </p:blipFill>
        <p:spPr>
          <a:xfrm>
            <a:off x="6066822" y="1795120"/>
            <a:ext cx="5391150" cy="40862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DISTINCT function was used to return unique launch site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a:t>
            </a:r>
          </a:p>
          <a:p>
            <a:pPr>
              <a:lnSpc>
                <a:spcPct val="100000"/>
              </a:lnSpc>
              <a:spcBef>
                <a:spcPts val="1400"/>
              </a:spcBef>
            </a:pPr>
            <a:r>
              <a:rPr lang="en-US" sz="2200" dirty="0">
                <a:solidFill>
                  <a:schemeClr val="accent3">
                    <a:lumMod val="25000"/>
                  </a:schemeClr>
                </a:solidFill>
                <a:latin typeface="Abadi" panose="020B0604020104020204" pitchFamily="34" charset="0"/>
              </a:rPr>
              <a:t>The unique launch sites are provided in the image below.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AFD949C0-615B-0951-AAB7-54F4CDE50AC3}"/>
              </a:ext>
            </a:extLst>
          </p:cNvPr>
          <p:cNvPicPr>
            <a:picLocks noChangeAspect="1"/>
          </p:cNvPicPr>
          <p:nvPr/>
        </p:nvPicPr>
        <p:blipFill>
          <a:blip r:embed="rId4"/>
          <a:stretch>
            <a:fillRect/>
          </a:stretch>
        </p:blipFill>
        <p:spPr>
          <a:xfrm>
            <a:off x="5597745" y="3147191"/>
            <a:ext cx="1780518" cy="239824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LIKE and LIMIT functions were used to display the first 5 launch events in the dataset with a launch site name that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42E5C55-9DB2-8451-BE2E-A69E2F3DD1CC}"/>
              </a:ext>
            </a:extLst>
          </p:cNvPr>
          <p:cNvPicPr>
            <a:picLocks noChangeAspect="1"/>
          </p:cNvPicPr>
          <p:nvPr/>
        </p:nvPicPr>
        <p:blipFill>
          <a:blip r:embed="rId4"/>
          <a:stretch>
            <a:fillRect/>
          </a:stretch>
        </p:blipFill>
        <p:spPr>
          <a:xfrm>
            <a:off x="0" y="4394133"/>
            <a:ext cx="12192000" cy="138119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SUM function was used to calculate the total kilograms of payload that was carried by NASA boosters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7D42035-A0D6-217E-8DDC-65B706EE47BA}"/>
              </a:ext>
            </a:extLst>
          </p:cNvPr>
          <p:cNvPicPr>
            <a:picLocks noChangeAspect="1"/>
          </p:cNvPicPr>
          <p:nvPr/>
        </p:nvPicPr>
        <p:blipFill>
          <a:blip r:embed="rId4"/>
          <a:stretch>
            <a:fillRect/>
          </a:stretch>
        </p:blipFill>
        <p:spPr>
          <a:xfrm>
            <a:off x="3697953" y="3815256"/>
            <a:ext cx="5016819" cy="12091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AVG function was used to determine the average kilogram of payload carried by F9 v1.1 boosters</a:t>
            </a:r>
          </a:p>
          <a:p>
            <a:pPr>
              <a:lnSpc>
                <a:spcPct val="100000"/>
              </a:lnSpc>
              <a:spcBef>
                <a:spcPts val="1400"/>
              </a:spcBef>
            </a:pPr>
            <a:r>
              <a:rPr lang="en-US" sz="2200" dirty="0">
                <a:solidFill>
                  <a:schemeClr val="accent3">
                    <a:lumMod val="25000"/>
                  </a:schemeClr>
                </a:solidFill>
                <a:latin typeface="Abadi" panose="020B0604020104020204" pitchFamily="34" charset="0"/>
              </a:rPr>
              <a:t>The WHERE and LIKE functions was used to filter boosters with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D1E4A7F-925D-26CD-5226-425EBB51604E}"/>
              </a:ext>
            </a:extLst>
          </p:cNvPr>
          <p:cNvPicPr>
            <a:picLocks noChangeAspect="1"/>
          </p:cNvPicPr>
          <p:nvPr/>
        </p:nvPicPr>
        <p:blipFill>
          <a:blip r:embed="rId4"/>
          <a:stretch>
            <a:fillRect/>
          </a:stretch>
        </p:blipFill>
        <p:spPr>
          <a:xfrm>
            <a:off x="4248150" y="3597275"/>
            <a:ext cx="4685644" cy="11714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MIN function was used to find the data of the first successful landing on ground pad</a:t>
            </a:r>
          </a:p>
          <a:p>
            <a:pPr>
              <a:lnSpc>
                <a:spcPct val="100000"/>
              </a:lnSpc>
              <a:spcBef>
                <a:spcPts val="1400"/>
              </a:spcBef>
            </a:pPr>
            <a:r>
              <a:rPr lang="en-US" sz="2200" dirty="0">
                <a:solidFill>
                  <a:schemeClr val="accent3">
                    <a:lumMod val="25000"/>
                  </a:schemeClr>
                </a:solidFill>
                <a:latin typeface="Abadi" panose="020B0604020104020204" pitchFamily="34" charset="0"/>
              </a:rPr>
              <a:t>The LIKE function was used to filter out the data with only values containing ground pad</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4480DB0-85B7-435C-C376-AE130A9F230F}"/>
              </a:ext>
            </a:extLst>
          </p:cNvPr>
          <p:cNvPicPr>
            <a:picLocks noChangeAspect="1"/>
          </p:cNvPicPr>
          <p:nvPr/>
        </p:nvPicPr>
        <p:blipFill>
          <a:blip r:embed="rId4"/>
          <a:stretch>
            <a:fillRect/>
          </a:stretch>
        </p:blipFill>
        <p:spPr>
          <a:xfrm>
            <a:off x="4460430" y="3896464"/>
            <a:ext cx="2471037" cy="138260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BETWEEN function was used to retrieve data in the dataset where the payload was between 4000kg and 6000kg</a:t>
            </a:r>
          </a:p>
          <a:p>
            <a:pPr>
              <a:lnSpc>
                <a:spcPct val="100000"/>
              </a:lnSpc>
              <a:spcBef>
                <a:spcPts val="1400"/>
              </a:spcBef>
            </a:pPr>
            <a:r>
              <a:rPr lang="en-US" sz="2200" dirty="0">
                <a:solidFill>
                  <a:schemeClr val="accent3">
                    <a:lumMod val="25000"/>
                  </a:schemeClr>
                </a:solidFill>
                <a:latin typeface="Abadi"/>
              </a:rPr>
              <a:t>The WHERE function was used to filter out only successful launches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4B4A91E-6953-35DD-F80C-97BDB1185E77}"/>
              </a:ext>
            </a:extLst>
          </p:cNvPr>
          <p:cNvPicPr>
            <a:picLocks noChangeAspect="1"/>
          </p:cNvPicPr>
          <p:nvPr/>
        </p:nvPicPr>
        <p:blipFill>
          <a:blip r:embed="rId4"/>
          <a:stretch>
            <a:fillRect/>
          </a:stretch>
        </p:blipFill>
        <p:spPr>
          <a:xfrm>
            <a:off x="442912" y="4386974"/>
            <a:ext cx="11306175" cy="12858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515600" cy="4380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capstone project is to determine if SpaceX’s Falcon 9 launch will successfully land using different machine learning models.</a:t>
            </a:r>
          </a:p>
          <a:p>
            <a:pPr>
              <a:lnSpc>
                <a:spcPct val="100000"/>
              </a:lnSpc>
              <a:spcBef>
                <a:spcPts val="1400"/>
              </a:spcBef>
            </a:pPr>
            <a:r>
              <a:rPr lang="en-US" sz="2200" dirty="0">
                <a:solidFill>
                  <a:schemeClr val="accent3">
                    <a:lumMod val="25000"/>
                  </a:schemeClr>
                </a:solidFill>
                <a:latin typeface="Abadi" panose="020B0604020104020204" pitchFamily="34" charset="0"/>
              </a:rPr>
              <a:t>The methodology to acquire, clean, and analyze data is as follows: Data collection (API &amp;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Data wrangling (pandas), Exploratory data analysis (SQL and pandas), Data visualization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folium, and seaborn), and Machine Learning (pandas and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There were several features that was correlated to the success of a rocket launch, these features were used during modeling</a:t>
            </a:r>
          </a:p>
          <a:p>
            <a:pPr>
              <a:lnSpc>
                <a:spcPct val="100000"/>
              </a:lnSpc>
              <a:spcBef>
                <a:spcPts val="1400"/>
              </a:spcBef>
            </a:pPr>
            <a:r>
              <a:rPr lang="en-US" sz="2200" dirty="0">
                <a:solidFill>
                  <a:schemeClr val="accent3">
                    <a:lumMod val="25000"/>
                  </a:schemeClr>
                </a:solidFill>
                <a:latin typeface="Abadi" panose="020B0604020104020204" pitchFamily="34" charset="0"/>
              </a:rPr>
              <a:t>Based on confusion matrix and score analysis of the different ML models, we conclude that the best model is decision tree with an accuracy of 0.89</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COUNT function is used to count the number of occurrences of different mission outcome, which are grouped together with GROUPBY function.</a:t>
            </a:r>
          </a:p>
          <a:p>
            <a:pPr>
              <a:lnSpc>
                <a:spcPct val="100000"/>
              </a:lnSpc>
              <a:spcBef>
                <a:spcPts val="1400"/>
              </a:spcBef>
            </a:pPr>
            <a:r>
              <a:rPr lang="en-US" sz="2200" dirty="0">
                <a:solidFill>
                  <a:schemeClr val="accent3">
                    <a:lumMod val="25000"/>
                  </a:schemeClr>
                </a:solidFill>
                <a:latin typeface="Abadi" panose="020B0604020104020204" pitchFamily="34" charset="0"/>
              </a:rPr>
              <a:t>Out of 101 launches, 99 of the missions were </a:t>
            </a:r>
            <a:r>
              <a:rPr lang="en-US" sz="2200" dirty="0" err="1">
                <a:solidFill>
                  <a:schemeClr val="accent3">
                    <a:lumMod val="25000"/>
                  </a:schemeClr>
                </a:solidFill>
                <a:latin typeface="Abadi" panose="020B0604020104020204" pitchFamily="34" charset="0"/>
              </a:rPr>
              <a:t>sucessful</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E18A4C3-71A2-2962-4AD0-A7B9BB9EBEFC}"/>
              </a:ext>
            </a:extLst>
          </p:cNvPr>
          <p:cNvPicPr>
            <a:picLocks noChangeAspect="1"/>
          </p:cNvPicPr>
          <p:nvPr/>
        </p:nvPicPr>
        <p:blipFill>
          <a:blip r:embed="rId4"/>
          <a:stretch>
            <a:fillRect/>
          </a:stretch>
        </p:blipFill>
        <p:spPr>
          <a:xfrm>
            <a:off x="4738687" y="3429000"/>
            <a:ext cx="2714625" cy="13049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MAX function was used in a subquery to retrieve a list of the booster that have carried the maximum payload of 15600kg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DD4012A-D328-67E8-8417-E8BEEFBAE2CF}"/>
              </a:ext>
            </a:extLst>
          </p:cNvPr>
          <p:cNvPicPr>
            <a:picLocks noChangeAspect="1"/>
          </p:cNvPicPr>
          <p:nvPr/>
        </p:nvPicPr>
        <p:blipFill>
          <a:blip r:embed="rId4"/>
          <a:stretch>
            <a:fillRect/>
          </a:stretch>
        </p:blipFill>
        <p:spPr>
          <a:xfrm>
            <a:off x="5422973" y="2995125"/>
            <a:ext cx="1209675" cy="33242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The YEAR function was used to isolate the year from the date column and WHERE function was used to isolate 2015 entries.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5B39DF6-8A5C-A8E1-2F47-41511E8927AF}"/>
              </a:ext>
            </a:extLst>
          </p:cNvPr>
          <p:cNvPicPr>
            <a:picLocks noChangeAspect="1"/>
          </p:cNvPicPr>
          <p:nvPr/>
        </p:nvPicPr>
        <p:blipFill rotWithShape="1">
          <a:blip r:embed="rId4"/>
          <a:srcRect t="50815"/>
          <a:stretch/>
        </p:blipFill>
        <p:spPr>
          <a:xfrm>
            <a:off x="3986212" y="5013434"/>
            <a:ext cx="4219575" cy="77300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WHERE and BETWEEN Function was used to isolate mission between 2010-06-04 and 2017-03-20</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39B82B0-3BDA-C532-2D62-CF134974F527}"/>
              </a:ext>
            </a:extLst>
          </p:cNvPr>
          <p:cNvPicPr>
            <a:picLocks noChangeAspect="1"/>
          </p:cNvPicPr>
          <p:nvPr/>
        </p:nvPicPr>
        <p:blipFill>
          <a:blip r:embed="rId4"/>
          <a:stretch>
            <a:fillRect/>
          </a:stretch>
        </p:blipFill>
        <p:spPr>
          <a:xfrm>
            <a:off x="1844567" y="2799826"/>
            <a:ext cx="7730358" cy="398261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33066" cy="4351338"/>
          </a:xfrm>
          <a:prstGeom prst="rect">
            <a:avLst/>
          </a:prstGeom>
        </p:spPr>
        <p:txBody>
          <a:bodyPr lIns="91440" tIns="45720" rIns="91440" bIns="45720" anchor="t">
            <a:normAutofit/>
          </a:bodyPr>
          <a:lstStyle/>
          <a:p>
            <a:r>
              <a:rPr lang="en-US" dirty="0"/>
              <a:t>The yellow markers locations of the sites </a:t>
            </a:r>
          </a:p>
          <a:p>
            <a:r>
              <a:rPr lang="en-US" dirty="0"/>
              <a:t>The number represents the number of launches on each site </a:t>
            </a:r>
          </a:p>
          <a:p>
            <a:r>
              <a:rPr lang="en-US" dirty="0"/>
              <a:t>Most of the launches are occurred on the coastlines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7" name="Picture 6">
            <a:extLst>
              <a:ext uri="{FF2B5EF4-FFF2-40B4-BE49-F238E27FC236}">
                <a16:creationId xmlns:a16="http://schemas.microsoft.com/office/drawing/2014/main" id="{2752D7B0-684C-0F03-221C-A9E56CAF9538}"/>
              </a:ext>
            </a:extLst>
          </p:cNvPr>
          <p:cNvPicPr>
            <a:picLocks noChangeAspect="1"/>
          </p:cNvPicPr>
          <p:nvPr/>
        </p:nvPicPr>
        <p:blipFill>
          <a:blip r:embed="rId4"/>
          <a:stretch>
            <a:fillRect/>
          </a:stretch>
        </p:blipFill>
        <p:spPr>
          <a:xfrm>
            <a:off x="5318009" y="1825625"/>
            <a:ext cx="6317170" cy="377438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17300"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We can click the yellow marker to expand the launches</a:t>
            </a:r>
          </a:p>
          <a:p>
            <a:pPr>
              <a:spcBef>
                <a:spcPts val="1400"/>
              </a:spcBef>
            </a:pPr>
            <a:r>
              <a:rPr lang="en-US" dirty="0">
                <a:solidFill>
                  <a:schemeClr val="accent3">
                    <a:lumMod val="25000"/>
                  </a:schemeClr>
                </a:solidFill>
              </a:rPr>
              <a:t>The success and fail are highlighted as either red or green</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Details</a:t>
            </a:r>
          </a:p>
        </p:txBody>
      </p:sp>
      <p:pic>
        <p:nvPicPr>
          <p:cNvPr id="7" name="Picture 6">
            <a:extLst>
              <a:ext uri="{FF2B5EF4-FFF2-40B4-BE49-F238E27FC236}">
                <a16:creationId xmlns:a16="http://schemas.microsoft.com/office/drawing/2014/main" id="{56F740C9-4B2B-E439-4303-9A6E5FA14AC9}"/>
              </a:ext>
            </a:extLst>
          </p:cNvPr>
          <p:cNvPicPr>
            <a:picLocks noChangeAspect="1"/>
          </p:cNvPicPr>
          <p:nvPr/>
        </p:nvPicPr>
        <p:blipFill>
          <a:blip r:embed="rId4"/>
          <a:stretch>
            <a:fillRect/>
          </a:stretch>
        </p:blipFill>
        <p:spPr>
          <a:xfrm>
            <a:off x="5386281" y="1713629"/>
            <a:ext cx="6681893" cy="378853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6022851"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map on the right shows the distance of geographical features from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are close to railroad, highways and coastlines, but far from metropolitan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to geographical features</a:t>
            </a:r>
          </a:p>
        </p:txBody>
      </p:sp>
      <p:pic>
        <p:nvPicPr>
          <p:cNvPr id="7" name="Picture 6">
            <a:extLst>
              <a:ext uri="{FF2B5EF4-FFF2-40B4-BE49-F238E27FC236}">
                <a16:creationId xmlns:a16="http://schemas.microsoft.com/office/drawing/2014/main" id="{12B91575-29A2-5D7D-CE1C-5BB0B806A76B}"/>
              </a:ext>
            </a:extLst>
          </p:cNvPr>
          <p:cNvPicPr>
            <a:picLocks noChangeAspect="1"/>
          </p:cNvPicPr>
          <p:nvPr/>
        </p:nvPicPr>
        <p:blipFill>
          <a:blip r:embed="rId4"/>
          <a:stretch>
            <a:fillRect/>
          </a:stretch>
        </p:blipFill>
        <p:spPr>
          <a:xfrm>
            <a:off x="7107113" y="1545021"/>
            <a:ext cx="4036607" cy="448055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visualization below shows the percentages of success from each site</a:t>
            </a:r>
          </a:p>
          <a:p>
            <a:pPr>
              <a:lnSpc>
                <a:spcPct val="100000"/>
              </a:lnSpc>
              <a:spcBef>
                <a:spcPts val="1400"/>
              </a:spcBef>
            </a:pPr>
            <a:r>
              <a:rPr lang="en-US" sz="2200" dirty="0">
                <a:solidFill>
                  <a:schemeClr val="accent3">
                    <a:lumMod val="25000"/>
                  </a:schemeClr>
                </a:solidFill>
                <a:latin typeface="Abadi"/>
              </a:rPr>
              <a:t>KSC LC-39A produced the most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by Site</a:t>
            </a:r>
          </a:p>
        </p:txBody>
      </p:sp>
      <p:pic>
        <p:nvPicPr>
          <p:cNvPr id="4" name="Picture 3">
            <a:extLst>
              <a:ext uri="{FF2B5EF4-FFF2-40B4-BE49-F238E27FC236}">
                <a16:creationId xmlns:a16="http://schemas.microsoft.com/office/drawing/2014/main" id="{773AB1C2-AEE3-808A-08DA-3B14C0E96DF6}"/>
              </a:ext>
            </a:extLst>
          </p:cNvPr>
          <p:cNvPicPr>
            <a:picLocks noChangeAspect="1"/>
          </p:cNvPicPr>
          <p:nvPr/>
        </p:nvPicPr>
        <p:blipFill>
          <a:blip r:embed="rId4"/>
          <a:stretch>
            <a:fillRect/>
          </a:stretch>
        </p:blipFill>
        <p:spPr>
          <a:xfrm>
            <a:off x="0" y="3242391"/>
            <a:ext cx="12192000" cy="278318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8083"/>
            <a:ext cx="10499275" cy="3925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goal of the capstone project is to determine if Falcon 9 launch will be successful. The inspiration behind this project is the ability to reuse the rocket after launch, which will save operating cost and enable rocket reusability. We can significantly reduce the cost of SpaceX by helping them predict the success rate of their rocket launches.</a:t>
            </a:r>
          </a:p>
          <a:p>
            <a:pPr>
              <a:spcBef>
                <a:spcPts val="1400"/>
              </a:spcBef>
            </a:pPr>
            <a:r>
              <a:rPr lang="en-US" sz="2200" dirty="0">
                <a:solidFill>
                  <a:schemeClr val="accent3">
                    <a:lumMod val="25000"/>
                  </a:schemeClr>
                </a:solidFill>
                <a:latin typeface="Abadi" panose="020B0604020104020204" pitchFamily="34" charset="0"/>
              </a:rPr>
              <a:t>The problem we hope to answer with our analysis is whether Falcon 9 launch will be successful based on several features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Diving deeper into KSC LC-39A, the site has a success rate of 76.9%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KSC LC-39A</a:t>
            </a:r>
          </a:p>
        </p:txBody>
      </p:sp>
      <p:pic>
        <p:nvPicPr>
          <p:cNvPr id="4" name="Picture 3">
            <a:extLst>
              <a:ext uri="{FF2B5EF4-FFF2-40B4-BE49-F238E27FC236}">
                <a16:creationId xmlns:a16="http://schemas.microsoft.com/office/drawing/2014/main" id="{EF2E1B4F-5ABA-6A43-9398-F78D7148B914}"/>
              </a:ext>
            </a:extLst>
          </p:cNvPr>
          <p:cNvPicPr>
            <a:picLocks noChangeAspect="1"/>
          </p:cNvPicPr>
          <p:nvPr/>
        </p:nvPicPr>
        <p:blipFill>
          <a:blip r:embed="rId4"/>
          <a:stretch>
            <a:fillRect/>
          </a:stretch>
        </p:blipFill>
        <p:spPr>
          <a:xfrm>
            <a:off x="0" y="3299890"/>
            <a:ext cx="12192000" cy="272568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72838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launches appear to be mostly concentrated with payload ranging between 2000 and 6000kg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Scatterplot between Payload Mass and Success</a:t>
            </a:r>
          </a:p>
        </p:txBody>
      </p:sp>
      <p:pic>
        <p:nvPicPr>
          <p:cNvPr id="4" name="Picture 3">
            <a:extLst>
              <a:ext uri="{FF2B5EF4-FFF2-40B4-BE49-F238E27FC236}">
                <a16:creationId xmlns:a16="http://schemas.microsoft.com/office/drawing/2014/main" id="{D84830C7-7F8E-C61C-03B7-894CB5DDB75F}"/>
              </a:ext>
            </a:extLst>
          </p:cNvPr>
          <p:cNvPicPr>
            <a:picLocks noChangeAspect="1"/>
          </p:cNvPicPr>
          <p:nvPr/>
        </p:nvPicPr>
        <p:blipFill>
          <a:blip r:embed="rId4"/>
          <a:stretch>
            <a:fillRect/>
          </a:stretch>
        </p:blipFill>
        <p:spPr>
          <a:xfrm>
            <a:off x="0" y="2709027"/>
            <a:ext cx="12192000" cy="331654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model was the most accuracy with 89%</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DF782D6-8518-62C5-EAA2-A7DBE79A57FF}"/>
              </a:ext>
            </a:extLst>
          </p:cNvPr>
          <p:cNvPicPr>
            <a:picLocks noChangeAspect="1"/>
          </p:cNvPicPr>
          <p:nvPr/>
        </p:nvPicPr>
        <p:blipFill>
          <a:blip r:embed="rId4"/>
          <a:stretch>
            <a:fillRect/>
          </a:stretch>
        </p:blipFill>
        <p:spPr>
          <a:xfrm>
            <a:off x="5729287" y="1700212"/>
            <a:ext cx="5457825" cy="4124325"/>
          </a:xfrm>
          <a:prstGeom prst="rect">
            <a:avLst/>
          </a:prstGeom>
        </p:spPr>
      </p:pic>
      <p:pic>
        <p:nvPicPr>
          <p:cNvPr id="7" name="Picture 6">
            <a:extLst>
              <a:ext uri="{FF2B5EF4-FFF2-40B4-BE49-F238E27FC236}">
                <a16:creationId xmlns:a16="http://schemas.microsoft.com/office/drawing/2014/main" id="{9112FB6E-5847-8483-A3A4-31C72E62DADD}"/>
              </a:ext>
            </a:extLst>
          </p:cNvPr>
          <p:cNvPicPr>
            <a:picLocks noChangeAspect="1"/>
          </p:cNvPicPr>
          <p:nvPr/>
        </p:nvPicPr>
        <p:blipFill>
          <a:blip r:embed="rId5"/>
          <a:stretch>
            <a:fillRect/>
          </a:stretch>
        </p:blipFill>
        <p:spPr>
          <a:xfrm>
            <a:off x="2573374" y="4626877"/>
            <a:ext cx="1219200" cy="12668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81615"/>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tree model highlights that the model was extremely good at predicting success or failures with minimal false positives and false negatives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E0FD3AB-4F64-2246-8D76-169CC5B4813A}"/>
              </a:ext>
            </a:extLst>
          </p:cNvPr>
          <p:cNvPicPr>
            <a:picLocks noChangeAspect="1"/>
          </p:cNvPicPr>
          <p:nvPr/>
        </p:nvPicPr>
        <p:blipFill>
          <a:blip r:embed="rId4"/>
          <a:stretch>
            <a:fillRect/>
          </a:stretch>
        </p:blipFill>
        <p:spPr>
          <a:xfrm>
            <a:off x="3586162" y="2552439"/>
            <a:ext cx="5019675" cy="42862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was a strong positive correlation between the number of flights and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increased significantly with respect to time. Likely due to technological advances.</a:t>
            </a:r>
          </a:p>
          <a:p>
            <a:pPr>
              <a:lnSpc>
                <a:spcPct val="100000"/>
              </a:lnSpc>
              <a:spcBef>
                <a:spcPts val="1400"/>
              </a:spcBef>
            </a:pPr>
            <a:r>
              <a:rPr lang="en-US" sz="2200" dirty="0">
                <a:solidFill>
                  <a:schemeClr val="accent3">
                    <a:lumMod val="25000"/>
                  </a:schemeClr>
                </a:solidFill>
                <a:latin typeface="Abadi" panose="020B0604020104020204" pitchFamily="34" charset="0"/>
              </a:rPr>
              <a:t>Payloads between 2000kg and 6000kg proved to be most ideal for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Falcon 9 rocket proved favorable for LEO, ISS, PO, and SSO orbital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to predict the success of launch is with Decision Tree, with an accuracy of 89%</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https://github.com/Christopherc0923/IBM-Data-Science-Cert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900" dirty="0">
                <a:solidFill>
                  <a:schemeClr val="accent3">
                    <a:lumMod val="25000"/>
                  </a:schemeClr>
                </a:solidFill>
                <a:latin typeface="Abadi"/>
              </a:rPr>
              <a:t>	</a:t>
            </a:r>
            <a:r>
              <a:rPr lang="en-US" sz="1800" dirty="0">
                <a:solidFill>
                  <a:schemeClr val="accent3">
                    <a:lumMod val="25000"/>
                  </a:schemeClr>
                </a:solidFill>
                <a:latin typeface="Abadi"/>
              </a:rPr>
              <a:t>Data was collected through requesting data from SpaceX API and </a:t>
            </a:r>
            <a:r>
              <a:rPr lang="en-US" sz="1800" dirty="0" err="1">
                <a:solidFill>
                  <a:schemeClr val="accent3">
                    <a:lumMod val="25000"/>
                  </a:schemeClr>
                </a:solidFill>
                <a:latin typeface="Abadi"/>
              </a:rPr>
              <a:t>webscraping</a:t>
            </a:r>
            <a:r>
              <a:rPr lang="en-US" sz="1800" dirty="0">
                <a:solidFill>
                  <a:schemeClr val="accent3">
                    <a:lumMod val="25000"/>
                  </a:schemeClr>
                </a:solidFill>
                <a:latin typeface="Abadi"/>
              </a:rPr>
              <a:t> launch data. The data sets were cleaned and transformed using pandas. After cleaning the data, exploratory data analysis was carried out using python data analysis (pandas) visualization (seaborn,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 and folium) libraries and SQL to grasp a better understanding of the dataset.</a:t>
            </a:r>
          </a:p>
          <a:p>
            <a:pPr marL="0" indent="0">
              <a:lnSpc>
                <a:spcPct val="120000"/>
              </a:lnSpc>
              <a:spcBef>
                <a:spcPts val="1400"/>
              </a:spcBef>
              <a:buNone/>
            </a:pPr>
            <a:r>
              <a:rPr lang="en-US" sz="1800" dirty="0">
                <a:solidFill>
                  <a:schemeClr val="accent3">
                    <a:lumMod val="25000"/>
                  </a:schemeClr>
                </a:solidFill>
                <a:latin typeface="Abadi"/>
              </a:rPr>
              <a:t>	Logistic regression, support vector machine, decision tree, and k-nearest neighbor models were used for predicative analysis. Each model was trained using the same training and testing dataset and optimized using </a:t>
            </a:r>
            <a:r>
              <a:rPr lang="en-US" sz="1800" dirty="0" err="1">
                <a:solidFill>
                  <a:schemeClr val="accent3">
                    <a:lumMod val="25000"/>
                  </a:schemeClr>
                </a:solidFill>
                <a:latin typeface="Abadi"/>
              </a:rPr>
              <a:t>GridSearchCV</a:t>
            </a:r>
            <a:r>
              <a:rPr lang="en-US" sz="1800" dirty="0">
                <a:solidFill>
                  <a:schemeClr val="accent3">
                    <a:lumMod val="25000"/>
                  </a:schemeClr>
                </a:solidFill>
                <a:latin typeface="Abadi"/>
              </a:rPr>
              <a:t>. The accuracy of each model was determined using a confusion matrix and score function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Summary</a:t>
            </a:r>
            <a:endParaRPr lang="en-US" dirty="0">
              <a:solidFill>
                <a:srgbClr val="0B49CB"/>
              </a:solidFill>
            </a:endParaRPr>
          </a:p>
        </p:txBody>
      </p:sp>
      <p:graphicFrame>
        <p:nvGraphicFramePr>
          <p:cNvPr id="7" name="Diagram 6">
            <a:extLst>
              <a:ext uri="{FF2B5EF4-FFF2-40B4-BE49-F238E27FC236}">
                <a16:creationId xmlns:a16="http://schemas.microsoft.com/office/drawing/2014/main" id="{C0F48C75-F347-E2E5-E821-8A6713F4986B}"/>
              </a:ext>
            </a:extLst>
          </p:cNvPr>
          <p:cNvGraphicFramePr/>
          <p:nvPr>
            <p:extLst>
              <p:ext uri="{D42A27DB-BD31-4B8C-83A1-F6EECF244321}">
                <p14:modId xmlns:p14="http://schemas.microsoft.com/office/powerpoint/2010/main" val="4151231793"/>
              </p:ext>
            </p:extLst>
          </p:nvPr>
        </p:nvGraphicFramePr>
        <p:xfrm>
          <a:off x="770011" y="1439333"/>
          <a:ext cx="7578697"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AFF78E9B-C234-AAEF-9F4C-6655404E9590}"/>
              </a:ext>
            </a:extLst>
          </p:cNvPr>
          <p:cNvSpPr txBox="1"/>
          <p:nvPr/>
        </p:nvSpPr>
        <p:spPr>
          <a:xfrm>
            <a:off x="8954814" y="1655379"/>
            <a:ext cx="2028119" cy="646331"/>
          </a:xfrm>
          <a:prstGeom prst="rect">
            <a:avLst/>
          </a:prstGeom>
          <a:noFill/>
        </p:spPr>
        <p:txBody>
          <a:bodyPr wrap="none" rtlCol="0">
            <a:spAutoFit/>
          </a:bodyPr>
          <a:lstStyle/>
          <a:p>
            <a:r>
              <a:rPr lang="en-US" dirty="0" err="1"/>
              <a:t>Github</a:t>
            </a:r>
            <a:r>
              <a:rPr lang="en-US" dirty="0"/>
              <a:t> link: </a:t>
            </a:r>
            <a:r>
              <a:rPr lang="en-US" sz="1800" dirty="0" err="1">
                <a:solidFill>
                  <a:schemeClr val="accent3">
                    <a:lumMod val="25000"/>
                  </a:schemeClr>
                </a:solidFill>
                <a:latin typeface="Abadi" panose="020B0604020104020204" pitchFamily="34" charset="0"/>
                <a:hlinkClick r:id="rId9"/>
              </a:rPr>
              <a:t>Github</a:t>
            </a:r>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6EBAC3B8-9736-7F55-9074-EA34F2057059}"/>
              </a:ext>
            </a:extLst>
          </p:cNvPr>
          <p:cNvGraphicFramePr/>
          <p:nvPr>
            <p:extLst>
              <p:ext uri="{D42A27DB-BD31-4B8C-83A1-F6EECF244321}">
                <p14:modId xmlns:p14="http://schemas.microsoft.com/office/powerpoint/2010/main" val="1774975221"/>
              </p:ext>
            </p:extLst>
          </p:nvPr>
        </p:nvGraphicFramePr>
        <p:xfrm>
          <a:off x="770011" y="1439333"/>
          <a:ext cx="75786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BCEE16DA-FD5B-6BF4-5D5D-BF7008C2A4D5}"/>
              </a:ext>
            </a:extLst>
          </p:cNvPr>
          <p:cNvGraphicFramePr/>
          <p:nvPr>
            <p:extLst>
              <p:ext uri="{D42A27DB-BD31-4B8C-83A1-F6EECF244321}">
                <p14:modId xmlns:p14="http://schemas.microsoft.com/office/powerpoint/2010/main" val="1197275647"/>
              </p:ext>
            </p:extLst>
          </p:nvPr>
        </p:nvGraphicFramePr>
        <p:xfrm>
          <a:off x="770011" y="1439333"/>
          <a:ext cx="75786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8ACACA75-2F73-86A4-CDC3-5E35B7FA4DAB}"/>
              </a:ext>
            </a:extLst>
          </p:cNvPr>
          <p:cNvSpPr txBox="1"/>
          <p:nvPr/>
        </p:nvSpPr>
        <p:spPr>
          <a:xfrm>
            <a:off x="8954814" y="1655379"/>
            <a:ext cx="2028119" cy="646331"/>
          </a:xfrm>
          <a:prstGeom prst="rect">
            <a:avLst/>
          </a:prstGeom>
          <a:noFill/>
        </p:spPr>
        <p:txBody>
          <a:bodyPr wrap="none" rtlCol="0">
            <a:spAutoFit/>
          </a:bodyPr>
          <a:lstStyle/>
          <a:p>
            <a:r>
              <a:rPr lang="en-US" dirty="0" err="1"/>
              <a:t>Github</a:t>
            </a:r>
            <a:r>
              <a:rPr lang="en-US" dirty="0"/>
              <a:t> link: </a:t>
            </a:r>
            <a:r>
              <a:rPr lang="en-US" sz="1800" dirty="0" err="1">
                <a:solidFill>
                  <a:schemeClr val="accent3">
                    <a:lumMod val="25000"/>
                  </a:schemeClr>
                </a:solidFill>
                <a:latin typeface="Abadi" panose="020B0604020104020204" pitchFamily="34" charset="0"/>
                <a:hlinkClick r:id="rId8"/>
              </a:rPr>
              <a:t>Github</a:t>
            </a:r>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710</TotalTime>
  <Words>2755</Words>
  <Application>Microsoft Office PowerPoint</Application>
  <PresentationFormat>Widescreen</PresentationFormat>
  <Paragraphs>392</Paragraphs>
  <Slides>47</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Christopher Chan</cp:lastModifiedBy>
  <cp:revision>204</cp:revision>
  <dcterms:created xsi:type="dcterms:W3CDTF">2021-04-29T18:58:34Z</dcterms:created>
  <dcterms:modified xsi:type="dcterms:W3CDTF">2022-11-27T05:39:26Z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